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</p:sldIdLst>
  <p:sldSz cx="18288000" cy="10287000"/>
  <p:notesSz cx="6858000" cy="9144000"/>
  <p:embeddedFontLst>
    <p:embeddedFont>
      <p:font typeface="Calibri" panose="020F0502020204030204" pitchFamily="34" charset="0"/>
      <p:regular r:id="rId94"/>
      <p:bold r:id="rId95"/>
      <p:italic r:id="rId96"/>
      <p:boldItalic r:id="rId9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2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1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3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659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43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60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615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30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44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159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75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17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82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76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85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67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70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569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11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28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834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14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8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42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23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494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61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52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39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363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78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206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464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5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18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4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109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0269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0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862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998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982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739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0125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0859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6428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317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05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5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24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6160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592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524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4319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049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29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183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588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77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58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537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270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4226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536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089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077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2694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6029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79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1044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798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166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549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573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opamina (8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42666"/>
            <a:ext cx="18592800" cy="1045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0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opamina (10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1759" y="-114300"/>
            <a:ext cx="18491200" cy="1040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9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591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649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264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086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54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21499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537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5901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08810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3923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9523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831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111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0095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58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5008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847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02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Niestandardowy</PresentationFormat>
  <Paragraphs>0</Paragraphs>
  <Slides>92</Slides>
  <Notes>0</Notes>
  <HiddenSlides>0</HiddenSlides>
  <MMClips>2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92</vt:i4>
      </vt:variant>
    </vt:vector>
  </HeadingPairs>
  <TitlesOfParts>
    <vt:vector size="95" baseType="lpstr"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Dopamina</dc:title>
  <dc:creator>Ewa Dziemidowicz</dc:creator>
  <cp:lastModifiedBy>Ewa Dziemidowicz</cp:lastModifiedBy>
  <cp:revision>5</cp:revision>
  <dcterms:created xsi:type="dcterms:W3CDTF">2006-08-16T00:00:00Z</dcterms:created>
  <dcterms:modified xsi:type="dcterms:W3CDTF">2024-05-21T09:25:45Z</dcterms:modified>
  <dc:identifier>DAGCL2f3JgY</dc:identifier>
</cp:coreProperties>
</file>