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</p:sldMasterIdLst>
  <p:handoutMasterIdLst>
    <p:handoutMasterId r:id="rId34"/>
  </p:handoutMasterIdLst>
  <p:sldIdLst>
    <p:sldId id="278" r:id="rId5"/>
    <p:sldId id="350" r:id="rId6"/>
    <p:sldId id="289" r:id="rId7"/>
    <p:sldId id="313" r:id="rId8"/>
    <p:sldId id="283" r:id="rId9"/>
    <p:sldId id="341" r:id="rId10"/>
    <p:sldId id="310" r:id="rId11"/>
    <p:sldId id="353" r:id="rId12"/>
    <p:sldId id="314" r:id="rId13"/>
    <p:sldId id="325" r:id="rId14"/>
    <p:sldId id="327" r:id="rId15"/>
    <p:sldId id="326" r:id="rId16"/>
    <p:sldId id="328" r:id="rId17"/>
    <p:sldId id="330" r:id="rId18"/>
    <p:sldId id="329" r:id="rId19"/>
    <p:sldId id="331" r:id="rId20"/>
    <p:sldId id="332" r:id="rId21"/>
    <p:sldId id="334" r:id="rId22"/>
    <p:sldId id="337" r:id="rId23"/>
    <p:sldId id="351" r:id="rId24"/>
    <p:sldId id="352" r:id="rId25"/>
    <p:sldId id="284" r:id="rId26"/>
    <p:sldId id="340" r:id="rId27"/>
    <p:sldId id="339" r:id="rId28"/>
    <p:sldId id="285" r:id="rId29"/>
    <p:sldId id="343" r:id="rId30"/>
    <p:sldId id="354" r:id="rId31"/>
    <p:sldId id="344" r:id="rId32"/>
    <p:sldId id="345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A4C9"/>
    <a:srgbClr val="E8E026"/>
    <a:srgbClr val="EB3F4C"/>
    <a:srgbClr val="E9E02A"/>
    <a:srgbClr val="EA3F4C"/>
    <a:srgbClr val="E73F4B"/>
    <a:srgbClr val="E93E4B"/>
    <a:srgbClr val="F24B53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7484D-A7A3-97D8-7C24-94ACD4D30680}" v="256" dt="2021-05-18T13:35:46.851"/>
    <p1510:client id="{7709AF9F-10BA-2000-B647-4C9C5960E206}" v="2" dt="2021-02-26T12:58:39.011"/>
    <p1510:client id="{D899D5F5-4933-6270-B8F7-C2FFCDFA43B0}" v="118" dt="2021-05-24T08:58:14.042"/>
    <p1510:client id="{ED090C1B-70F0-3D45-B728-C3EAE4673763}" v="10" dt="2021-02-17T13:53:59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 jasny 1 — Ak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53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BDE219E-8C51-9544-9E87-E4AB166CE6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2A315D7-2380-C144-9704-C4C7AFE69E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3A122-93FC-A14D-881A-76D743EA8E8C}" type="datetimeFigureOut">
              <a:rPr lang="pl-PL" smtClean="0"/>
              <a:t>18.11.2021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2C94C2D-0A54-D348-A682-7A01A525F7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5F9A447-AC24-BE44-899F-DC6D75CF6A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35C0-94E7-1A4F-87CB-F1C61C5E54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5816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C1375FCD-175B-CD4C-803A-0DA71B6C9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ECDC482F-3C07-B846-9D8C-C2852C835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F53DD42-208A-44C7-BCC8-712411F24246}"/>
              </a:ext>
            </a:extLst>
          </p:cNvPr>
          <p:cNvSpPr/>
          <p:nvPr userDrawn="1"/>
        </p:nvSpPr>
        <p:spPr>
          <a:xfrm>
            <a:off x="7536285" y="-569"/>
            <a:ext cx="4656415" cy="622301"/>
          </a:xfrm>
          <a:prstGeom prst="rect">
            <a:avLst/>
          </a:prstGeom>
          <a:solidFill>
            <a:srgbClr val="EB3F4C"/>
          </a:solidFill>
          <a:ln w="15875">
            <a:solidFill>
              <a:srgbClr val="EB3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6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536285" y="58248"/>
            <a:ext cx="4655716" cy="504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Dodaj tytuł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95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085E06E3-AD87-5F4E-9A60-76C3AFFFF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6" y="1905397"/>
            <a:ext cx="10668000" cy="3895725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936F019-B462-43F4-82B7-224C64B549AF}"/>
              </a:ext>
            </a:extLst>
          </p:cNvPr>
          <p:cNvSpPr/>
          <p:nvPr userDrawn="1"/>
        </p:nvSpPr>
        <p:spPr>
          <a:xfrm>
            <a:off x="7536285" y="-569"/>
            <a:ext cx="4656415" cy="622301"/>
          </a:xfrm>
          <a:prstGeom prst="rect">
            <a:avLst/>
          </a:prstGeom>
          <a:solidFill>
            <a:srgbClr val="EB3F4C"/>
          </a:solidFill>
          <a:ln w="15875">
            <a:solidFill>
              <a:srgbClr val="EB3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60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536285" y="58248"/>
            <a:ext cx="4655716" cy="504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Dodaj tytuł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32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t>18.11.2021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230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rgbClr val="E7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7CDC61F-C991-6B48-869B-74567E9A22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125" y="252479"/>
            <a:ext cx="2376011" cy="779240"/>
          </a:xfrm>
          <a:prstGeom prst="rect">
            <a:avLst/>
          </a:prstGeom>
        </p:spPr>
      </p:pic>
      <p:sp>
        <p:nvSpPr>
          <p:cNvPr id="8" name="Tytuł 2">
            <a:extLst>
              <a:ext uri="{FF2B5EF4-FFF2-40B4-BE49-F238E27FC236}">
                <a16:creationId xmlns:a16="http://schemas.microsoft.com/office/drawing/2014/main" id="{DED9DF56-E593-DD43-90E8-A67C4C9EC0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1" y="1709742"/>
            <a:ext cx="10515600" cy="2852737"/>
          </a:xfrm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8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5769" y="484743"/>
            <a:ext cx="4538031" cy="1205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EE6C6DCB-DF32-5D4B-86CA-A76EF0D995D4}" type="datetimeFigureOut">
              <a:rPr lang="pl-PL" smtClean="0"/>
              <a:pPr/>
              <a:t>18.11.2021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09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DED9DF56-E593-DD43-90E8-A67C4C9EC0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35563" y="189854"/>
            <a:ext cx="6340042" cy="1302327"/>
          </a:xfrm>
        </p:spPr>
        <p:txBody>
          <a:bodyPr>
            <a:normAutofit/>
          </a:bodyPr>
          <a:lstStyle/>
          <a:p>
            <a:pPr algn="ctr"/>
            <a:r>
              <a:rPr lang="pl-PL" sz="3000" dirty="0">
                <a:solidFill>
                  <a:srgbClr val="E9E02A"/>
                </a:solidFill>
              </a:rPr>
              <a:t>Lekcja 1.</a:t>
            </a:r>
            <a:br>
              <a:rPr lang="pl-PL" sz="3000" dirty="0">
                <a:solidFill>
                  <a:srgbClr val="E9E02A"/>
                </a:solidFill>
              </a:rPr>
            </a:br>
            <a:r>
              <a:rPr lang="pl-PL" sz="3000" dirty="0">
                <a:solidFill>
                  <a:srgbClr val="E9E02A"/>
                </a:solidFill>
              </a:rPr>
              <a:t>Temat: Tylko pozytywne treści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89687"/>
            <a:ext cx="5597237" cy="559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4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14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47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2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6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64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9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7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6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2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DED9DF56-E593-DD43-90E8-A67C4C9EC0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5237" y="189854"/>
            <a:ext cx="9642764" cy="1302327"/>
          </a:xfrm>
        </p:spPr>
        <p:txBody>
          <a:bodyPr>
            <a:noAutofit/>
          </a:bodyPr>
          <a:lstStyle/>
          <a:p>
            <a:pPr algn="ctr"/>
            <a:r>
              <a:rPr lang="pl-PL" sz="3000" dirty="0">
                <a:solidFill>
                  <a:srgbClr val="FFFF00"/>
                </a:solidFill>
              </a:rPr>
              <a:t>Lekcja 2.</a:t>
            </a:r>
            <a:br>
              <a:rPr lang="pl-PL" sz="3000" dirty="0">
                <a:solidFill>
                  <a:srgbClr val="FFFF00"/>
                </a:solidFill>
              </a:rPr>
            </a:br>
            <a:r>
              <a:rPr lang="pl-PL" sz="3000" dirty="0">
                <a:solidFill>
                  <a:srgbClr val="FFFF00"/>
                </a:solidFill>
              </a:rPr>
              <a:t>Temat: JESTEM OK –  razem z </a:t>
            </a:r>
            <a:r>
              <a:rPr lang="pl-PL" sz="3000" dirty="0" err="1">
                <a:solidFill>
                  <a:srgbClr val="FFFF00"/>
                </a:solidFill>
              </a:rPr>
              <a:t>Sieciakami</a:t>
            </a:r>
            <a:r>
              <a:rPr lang="pl-PL" sz="3000" dirty="0">
                <a:solidFill>
                  <a:srgbClr val="FFFF00"/>
                </a:solidFill>
              </a:rPr>
              <a:t> </a:t>
            </a:r>
            <a:br>
              <a:rPr lang="pl-PL" sz="3000" dirty="0">
                <a:solidFill>
                  <a:srgbClr val="FFFF00"/>
                </a:solidFill>
              </a:rPr>
            </a:br>
            <a:r>
              <a:rPr lang="pl-PL" sz="3000" dirty="0">
                <a:solidFill>
                  <a:srgbClr val="FFFF00"/>
                </a:solidFill>
              </a:rPr>
              <a:t>prowadzimy kampanię społeczną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64" y="1365178"/>
            <a:ext cx="5597237" cy="559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0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2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3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90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2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7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2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sieciakiskr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8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6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0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2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3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_fdds_4_3_szablon" id="{5C91CB00-9BDE-9245-82F3-1262C6FE383C}" vid="{F7348D06-5CB9-8E4E-9210-7F1435720DF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291B9691E4A51439CF5863A3465B1F4" ma:contentTypeVersion="12" ma:contentTypeDescription="Utwórz nowy dokument." ma:contentTypeScope="" ma:versionID="f344ced0537bf2bc77e7c3b825af147c">
  <xsd:schema xmlns:xsd="http://www.w3.org/2001/XMLSchema" xmlns:xs="http://www.w3.org/2001/XMLSchema" xmlns:p="http://schemas.microsoft.com/office/2006/metadata/properties" xmlns:ns2="bc18725c-a051-4d05-aa9a-333377d27c66" xmlns:ns3="36c356f3-bf74-46c9-bf02-4747a94d542d" targetNamespace="http://schemas.microsoft.com/office/2006/metadata/properties" ma:root="true" ma:fieldsID="9eda5d24d85844435f925a21344cba44" ns2:_="" ns3:_="">
    <xsd:import namespace="bc18725c-a051-4d05-aa9a-333377d27c66"/>
    <xsd:import namespace="36c356f3-bf74-46c9-bf02-4747a94d54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18725c-a051-4d05-aa9a-333377d27c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356f3-bf74-46c9-bf02-4747a94d542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FFCC52-6B74-4852-96D9-734C0575A139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36c356f3-bf74-46c9-bf02-4747a94d542d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bc18725c-a051-4d05-aa9a-333377d27c6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E9B5C61-7388-4D62-96DE-24AA22D8B0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18725c-a051-4d05-aa9a-333377d27c66"/>
    <ds:schemaRef ds:uri="36c356f3-bf74-46c9-bf02-4747a94d54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856C9F-910B-47C1-9AFB-E1436A65C5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Motyw pakietu Office</Template>
  <TotalTime>2374</TotalTime>
  <Words>6</Words>
  <Application>Microsoft Office PowerPoint</Application>
  <PresentationFormat>Panoramiczny</PresentationFormat>
  <Paragraphs>2</Paragraphs>
  <Slides>29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3" baseType="lpstr">
      <vt:lpstr>Arial</vt:lpstr>
      <vt:lpstr>Calibri</vt:lpstr>
      <vt:lpstr>Lato</vt:lpstr>
      <vt:lpstr>Motyw pakietu Office</vt:lpstr>
      <vt:lpstr>Lekcja 1. Temat: Tylko pozytywne treści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Lekcja 2. Temat: JESTEM OK –  razem z Sieciakami  prowadzimy kampanię społeczną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Michal Szlezak</dc:creator>
  <cp:lastModifiedBy>Zuzanna Elbert-Stelmach</cp:lastModifiedBy>
  <cp:revision>141</cp:revision>
  <dcterms:created xsi:type="dcterms:W3CDTF">2021-02-16T15:00:35Z</dcterms:created>
  <dcterms:modified xsi:type="dcterms:W3CDTF">2021-11-18T14:39:31Z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0x0101005291B9691E4A51439CF5863A3465B1F4</vt:lpwstr>
  </property>
</Properties>
</file>