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95" r:id="rId2"/>
    <p:sldId id="472" r:id="rId3"/>
    <p:sldId id="478" r:id="rId4"/>
    <p:sldId id="479" r:id="rId5"/>
    <p:sldId id="477" r:id="rId6"/>
    <p:sldId id="480" r:id="rId7"/>
    <p:sldId id="481" r:id="rId8"/>
    <p:sldId id="482" r:id="rId9"/>
    <p:sldId id="281"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ona Leszczyńska" initials="I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F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7" autoAdjust="0"/>
    <p:restoredTop sz="87338" autoAdjust="0"/>
  </p:normalViewPr>
  <p:slideViewPr>
    <p:cSldViewPr snapToGrid="0">
      <p:cViewPr varScale="1">
        <p:scale>
          <a:sx n="69" d="100"/>
          <a:sy n="69" d="100"/>
        </p:scale>
        <p:origin x="90" y="648"/>
      </p:cViewPr>
      <p:guideLst>
        <p:guide orient="horz" pos="2137"/>
        <p:guide pos="3840"/>
      </p:guideLst>
    </p:cSldViewPr>
  </p:slideViewPr>
  <p:notesTextViewPr>
    <p:cViewPr>
      <p:scale>
        <a:sx n="1" d="1"/>
        <a:sy n="1" d="1"/>
      </p:scale>
      <p:origin x="0" y="0"/>
    </p:cViewPr>
  </p:notesTextViewPr>
  <p:sorterViewPr>
    <p:cViewPr>
      <p:scale>
        <a:sx n="100" d="100"/>
        <a:sy n="100" d="100"/>
      </p:scale>
      <p:origin x="0" y="2394"/>
    </p:cViewPr>
  </p:sorterViewPr>
  <p:notesViewPr>
    <p:cSldViewPr snapToGrid="0">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58DF9-B936-4066-A4DB-42A009793CCC}" type="datetimeFigureOut">
              <a:rPr lang="pl-PL" smtClean="0"/>
              <a:t>2016-12-28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D7EFE-DBDB-404B-A32C-14ED20728187}" type="slidenum">
              <a:rPr lang="pl-PL" smtClean="0"/>
              <a:t>‹#›</a:t>
            </a:fld>
            <a:endParaRPr lang="pl-PL"/>
          </a:p>
        </p:txBody>
      </p:sp>
    </p:spTree>
    <p:extLst>
      <p:ext uri="{BB962C8B-B14F-4D97-AF65-F5344CB8AC3E}">
        <p14:creationId xmlns:p14="http://schemas.microsoft.com/office/powerpoint/2010/main" val="94544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3F4D7EFE-DBDB-404B-A32C-14ED20728187}" type="slidenum">
              <a:rPr lang="pl-PL" smtClean="0"/>
              <a:t>9</a:t>
            </a:fld>
            <a:endParaRPr lang="pl-PL"/>
          </a:p>
        </p:txBody>
      </p:sp>
    </p:spTree>
    <p:extLst>
      <p:ext uri="{BB962C8B-B14F-4D97-AF65-F5344CB8AC3E}">
        <p14:creationId xmlns:p14="http://schemas.microsoft.com/office/powerpoint/2010/main" val="1337822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solidFill>
          <a:srgbClr val="E83F4B"/>
        </a:solidFill>
        <a:effectLst/>
      </p:bgPr>
    </p:bg>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239264" y="2863103"/>
            <a:ext cx="9144000" cy="1131794"/>
          </a:xfrm>
        </p:spPr>
        <p:txBody>
          <a:bodyPr anchor="b">
            <a:normAutofit/>
          </a:bodyPr>
          <a:lstStyle>
            <a:lvl1pPr algn="l">
              <a:lnSpc>
                <a:spcPts val="3800"/>
              </a:lnSpc>
              <a:defRPr sz="4000" baseline="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pl-PL" dirty="0"/>
              <a:t>Tytuł prezentacji może być dłuższy lub krótszy</a:t>
            </a:r>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264" y="198358"/>
            <a:ext cx="2311172" cy="665989"/>
          </a:xfrm>
          <a:prstGeom prst="rect">
            <a:avLst/>
          </a:prstGeom>
        </p:spPr>
      </p:pic>
      <p:sp>
        <p:nvSpPr>
          <p:cNvPr id="5" name="Symbol zastępczy tekstu 4"/>
          <p:cNvSpPr>
            <a:spLocks noGrp="1"/>
          </p:cNvSpPr>
          <p:nvPr>
            <p:ph type="body" sz="quarter" idx="10" hasCustomPrompt="1"/>
          </p:nvPr>
        </p:nvSpPr>
        <p:spPr>
          <a:xfrm>
            <a:off x="239264" y="6076780"/>
            <a:ext cx="3235456" cy="315707"/>
          </a:xfrm>
        </p:spPr>
        <p:txBody>
          <a:bodyPr>
            <a:normAutofit/>
          </a:bodyPr>
          <a:lstStyle>
            <a:lvl1pPr marL="0" indent="0">
              <a:buNone/>
              <a:defRPr sz="1600" b="1" baseline="0">
                <a:solidFill>
                  <a:schemeClr val="bg1"/>
                </a:solidFill>
                <a:latin typeface="+mn-lt"/>
              </a:defRPr>
            </a:lvl1pPr>
          </a:lstStyle>
          <a:p>
            <a:pPr lvl="0"/>
            <a:r>
              <a:rPr lang="pl-PL" dirty="0" err="1"/>
              <a:t>Imie</a:t>
            </a:r>
            <a:r>
              <a:rPr lang="pl-PL" dirty="0"/>
              <a:t> i Nazwisko autora</a:t>
            </a:r>
          </a:p>
        </p:txBody>
      </p:sp>
      <p:sp>
        <p:nvSpPr>
          <p:cNvPr id="12" name="Symbol zastępczy tekstu 11"/>
          <p:cNvSpPr>
            <a:spLocks noGrp="1"/>
          </p:cNvSpPr>
          <p:nvPr>
            <p:ph type="body" sz="quarter" idx="11" hasCustomPrompt="1"/>
          </p:nvPr>
        </p:nvSpPr>
        <p:spPr>
          <a:xfrm>
            <a:off x="239713" y="6384925"/>
            <a:ext cx="3235007" cy="315913"/>
          </a:xfrm>
        </p:spPr>
        <p:txBody>
          <a:bodyPr>
            <a:normAutofit/>
          </a:bodyPr>
          <a:lstStyle>
            <a:lvl1pPr marL="0" indent="0">
              <a:buNone/>
              <a:defRPr sz="1600" baseline="0">
                <a:solidFill>
                  <a:schemeClr val="bg1"/>
                </a:solidFill>
                <a:latin typeface="+mn-lt"/>
              </a:defRPr>
            </a:lvl1pPr>
          </a:lstStyle>
          <a:p>
            <a:pPr lvl="0"/>
            <a:r>
              <a:rPr lang="pl-PL" dirty="0"/>
              <a:t>Warszawa, 16-05-2016</a:t>
            </a:r>
          </a:p>
        </p:txBody>
      </p:sp>
    </p:spTree>
    <p:extLst>
      <p:ext uri="{BB962C8B-B14F-4D97-AF65-F5344CB8AC3E}">
        <p14:creationId xmlns:p14="http://schemas.microsoft.com/office/powerpoint/2010/main" val="3264675638"/>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2" name="Symbol zastępczy tekstu 11"/>
          <p:cNvSpPr>
            <a:spLocks noGrp="1"/>
          </p:cNvSpPr>
          <p:nvPr>
            <p:ph type="body" sz="quarter" idx="10" hasCustomPrompt="1"/>
          </p:nvPr>
        </p:nvSpPr>
        <p:spPr>
          <a:xfrm>
            <a:off x="1058863" y="2711450"/>
            <a:ext cx="10042525" cy="1443038"/>
          </a:xfrm>
        </p:spPr>
        <p:txBody>
          <a:bodyPr anchor="ctr">
            <a:normAutofit/>
          </a:bodyPr>
          <a:lstStyle>
            <a:lvl1pPr marL="0" indent="0" algn="ctr">
              <a:buNone/>
              <a:defRPr sz="3600" baseline="0">
                <a:latin typeface="+mj-lt"/>
              </a:defRPr>
            </a:lvl1pPr>
          </a:lstStyle>
          <a:p>
            <a:pPr lvl="0"/>
            <a:r>
              <a:rPr lang="pl-PL" dirty="0"/>
              <a:t>Gdy chcemy wybić jakieś hasło.</a:t>
            </a:r>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Tree>
    <p:extLst>
      <p:ext uri="{BB962C8B-B14F-4D97-AF65-F5344CB8AC3E}">
        <p14:creationId xmlns:p14="http://schemas.microsoft.com/office/powerpoint/2010/main" val="349410359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2" name="Symbol zastępczy tekstu 11"/>
          <p:cNvSpPr>
            <a:spLocks noGrp="1"/>
          </p:cNvSpPr>
          <p:nvPr>
            <p:ph type="body" sz="quarter" idx="10" hasCustomPrompt="1"/>
          </p:nvPr>
        </p:nvSpPr>
        <p:spPr>
          <a:xfrm>
            <a:off x="1058863" y="2711450"/>
            <a:ext cx="10042525" cy="1443038"/>
          </a:xfrm>
        </p:spPr>
        <p:txBody>
          <a:bodyPr anchor="ctr">
            <a:normAutofit/>
          </a:bodyPr>
          <a:lstStyle>
            <a:lvl1pPr marL="0" indent="0" algn="ctr">
              <a:buNone/>
              <a:defRPr sz="3600" baseline="0">
                <a:solidFill>
                  <a:schemeClr val="tx1"/>
                </a:solidFill>
                <a:latin typeface="+mj-lt"/>
              </a:defRPr>
            </a:lvl1pPr>
          </a:lstStyle>
          <a:p>
            <a:pPr lvl="0"/>
            <a:r>
              <a:rPr lang="pl-PL" dirty="0"/>
              <a:t>GDY CHCEMY WYBIĆ JAKIEŚ HASŁO.</a:t>
            </a:r>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Tree>
    <p:extLst>
      <p:ext uri="{BB962C8B-B14F-4D97-AF65-F5344CB8AC3E}">
        <p14:creationId xmlns:p14="http://schemas.microsoft.com/office/powerpoint/2010/main" val="381752233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2" name="Symbol zastępczy tekstu 11"/>
          <p:cNvSpPr>
            <a:spLocks noGrp="1"/>
          </p:cNvSpPr>
          <p:nvPr>
            <p:ph type="body" sz="quarter" idx="10" hasCustomPrompt="1"/>
          </p:nvPr>
        </p:nvSpPr>
        <p:spPr>
          <a:xfrm>
            <a:off x="1074737" y="1010987"/>
            <a:ext cx="10042525" cy="1443038"/>
          </a:xfrm>
        </p:spPr>
        <p:txBody>
          <a:bodyPr anchor="ctr">
            <a:normAutofit/>
          </a:bodyPr>
          <a:lstStyle>
            <a:lvl1pPr marL="0" indent="0" algn="ctr">
              <a:buNone/>
              <a:defRPr sz="3000" baseline="0">
                <a:latin typeface="+mj-lt"/>
              </a:defRPr>
            </a:lvl1pPr>
          </a:lstStyle>
          <a:p>
            <a:pPr lvl="0"/>
            <a:r>
              <a:rPr lang="pl-PL" dirty="0"/>
              <a:t>Gdy chcemy wybić jakieś hasło lub treść na zdjęciu, grafice.</a:t>
            </a:r>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
        <p:nvSpPr>
          <p:cNvPr id="3" name="Symbol zastępczy obrazu 2"/>
          <p:cNvSpPr>
            <a:spLocks noGrp="1"/>
          </p:cNvSpPr>
          <p:nvPr>
            <p:ph type="pic" sz="quarter" idx="12"/>
          </p:nvPr>
        </p:nvSpPr>
        <p:spPr>
          <a:xfrm>
            <a:off x="0" y="3429000"/>
            <a:ext cx="12192000" cy="3429000"/>
          </a:xfrm>
        </p:spPr>
        <p:txBody>
          <a:bodyPr/>
          <a:lstStyle>
            <a:lvl1pPr marL="0" indent="0">
              <a:buNone/>
              <a:defRPr/>
            </a:lvl1pPr>
          </a:lstStyle>
          <a:p>
            <a:endParaRPr lang="pl-PL" dirty="0"/>
          </a:p>
        </p:txBody>
      </p:sp>
    </p:spTree>
    <p:extLst>
      <p:ext uri="{BB962C8B-B14F-4D97-AF65-F5344CB8AC3E}">
        <p14:creationId xmlns:p14="http://schemas.microsoft.com/office/powerpoint/2010/main" val="326216423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
        <p:nvSpPr>
          <p:cNvPr id="3" name="Symbol zastępczy obrazu 2"/>
          <p:cNvSpPr>
            <a:spLocks noGrp="1"/>
          </p:cNvSpPr>
          <p:nvPr>
            <p:ph type="pic" sz="quarter" idx="12"/>
          </p:nvPr>
        </p:nvSpPr>
        <p:spPr>
          <a:xfrm>
            <a:off x="0" y="4523874"/>
            <a:ext cx="12192000" cy="2334125"/>
          </a:xfrm>
        </p:spPr>
        <p:txBody>
          <a:bodyPr/>
          <a:lstStyle>
            <a:lvl1pPr marL="0" indent="0">
              <a:buNone/>
              <a:defRPr/>
            </a:lvl1pPr>
          </a:lstStyle>
          <a:p>
            <a:endParaRPr lang="pl-PL" dirty="0"/>
          </a:p>
        </p:txBody>
      </p:sp>
      <p:sp>
        <p:nvSpPr>
          <p:cNvPr id="4" name="Symbol zastępczy tekstu 3"/>
          <p:cNvSpPr>
            <a:spLocks noGrp="1"/>
          </p:cNvSpPr>
          <p:nvPr>
            <p:ph type="body" sz="quarter" idx="13"/>
          </p:nvPr>
        </p:nvSpPr>
        <p:spPr>
          <a:xfrm>
            <a:off x="385763" y="528638"/>
            <a:ext cx="11485562" cy="3641725"/>
          </a:xfrm>
        </p:spPr>
        <p:txBody>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71035372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2" name="Symbol zastępczy tekstu 11"/>
          <p:cNvSpPr>
            <a:spLocks noGrp="1"/>
          </p:cNvSpPr>
          <p:nvPr>
            <p:ph type="body" sz="quarter" idx="10" hasCustomPrompt="1"/>
          </p:nvPr>
        </p:nvSpPr>
        <p:spPr>
          <a:xfrm>
            <a:off x="1058863" y="4427956"/>
            <a:ext cx="10042525" cy="1443038"/>
          </a:xfrm>
        </p:spPr>
        <p:txBody>
          <a:bodyPr anchor="ctr">
            <a:normAutofit/>
          </a:bodyPr>
          <a:lstStyle>
            <a:lvl1pPr marL="0" indent="0" algn="ctr">
              <a:buNone/>
              <a:defRPr sz="3000" baseline="0">
                <a:latin typeface="+mj-lt"/>
              </a:defRPr>
            </a:lvl1pPr>
          </a:lstStyle>
          <a:p>
            <a:pPr lvl="0"/>
            <a:r>
              <a:rPr lang="pl-PL" dirty="0"/>
              <a:t>Gdy chcemy wybić jakieś hasło lub treść na zdjęciu, grafice.</a:t>
            </a:r>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
        <p:nvSpPr>
          <p:cNvPr id="3" name="Symbol zastępczy obrazu 2"/>
          <p:cNvSpPr>
            <a:spLocks noGrp="1"/>
          </p:cNvSpPr>
          <p:nvPr>
            <p:ph type="pic" sz="quarter" idx="12"/>
          </p:nvPr>
        </p:nvSpPr>
        <p:spPr>
          <a:xfrm>
            <a:off x="0" y="-10997"/>
            <a:ext cx="12192000" cy="3429000"/>
          </a:xfrm>
        </p:spPr>
        <p:txBody>
          <a:bodyPr/>
          <a:lstStyle>
            <a:lvl1pPr marL="0" indent="0">
              <a:buNone/>
              <a:defRPr/>
            </a:lvl1pPr>
          </a:lstStyle>
          <a:p>
            <a:endParaRPr lang="pl-PL" dirty="0"/>
          </a:p>
        </p:txBody>
      </p:sp>
    </p:spTree>
    <p:extLst>
      <p:ext uri="{BB962C8B-B14F-4D97-AF65-F5344CB8AC3E}">
        <p14:creationId xmlns:p14="http://schemas.microsoft.com/office/powerpoint/2010/main" val="3103866018"/>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
        <p:nvSpPr>
          <p:cNvPr id="4" name="Symbol zastępczy obiektu multimediów 3"/>
          <p:cNvSpPr>
            <a:spLocks noGrp="1"/>
          </p:cNvSpPr>
          <p:nvPr>
            <p:ph type="media" sz="quarter" idx="12"/>
          </p:nvPr>
        </p:nvSpPr>
        <p:spPr>
          <a:xfrm>
            <a:off x="0" y="0"/>
            <a:ext cx="12192000" cy="6858000"/>
          </a:xfrm>
        </p:spPr>
        <p:txBody>
          <a:bodyPr/>
          <a:lstStyle/>
          <a:p>
            <a:endParaRPr lang="pl-PL" dirty="0"/>
          </a:p>
        </p:txBody>
      </p:sp>
    </p:spTree>
    <p:extLst>
      <p:ext uri="{BB962C8B-B14F-4D97-AF65-F5344CB8AC3E}">
        <p14:creationId xmlns:p14="http://schemas.microsoft.com/office/powerpoint/2010/main" val="48083006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ytuł i zawartość">
    <p:spTree>
      <p:nvGrpSpPr>
        <p:cNvPr id="1" name=""/>
        <p:cNvGrpSpPr/>
        <p:nvPr/>
      </p:nvGrpSpPr>
      <p:grpSpPr>
        <a:xfrm>
          <a:off x="0" y="0"/>
          <a:ext cx="0" cy="0"/>
          <a:chOff x="0" y="0"/>
          <a:chExt cx="0" cy="0"/>
        </a:xfrm>
      </p:grpSpPr>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14" name="Symbol zastępczy tekstu 13"/>
          <p:cNvSpPr>
            <a:spLocks noGrp="1"/>
          </p:cNvSpPr>
          <p:nvPr>
            <p:ph type="body" sz="quarter" idx="11" hasCustomPrompt="1"/>
          </p:nvPr>
        </p:nvSpPr>
        <p:spPr>
          <a:xfrm>
            <a:off x="6834188" y="0"/>
            <a:ext cx="42672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
        <p:nvSpPr>
          <p:cNvPr id="4" name="Symbol zastępczy obiektu multimediów 3"/>
          <p:cNvSpPr>
            <a:spLocks noGrp="1"/>
          </p:cNvSpPr>
          <p:nvPr>
            <p:ph type="media" sz="quarter" idx="12"/>
          </p:nvPr>
        </p:nvSpPr>
        <p:spPr>
          <a:xfrm>
            <a:off x="1123198" y="338138"/>
            <a:ext cx="9978189" cy="6207041"/>
          </a:xfrm>
        </p:spPr>
        <p:txBody>
          <a:bodyPr/>
          <a:lstStyle/>
          <a:p>
            <a:endParaRPr lang="pl-PL"/>
          </a:p>
        </p:txBody>
      </p:sp>
    </p:spTree>
    <p:extLst>
      <p:ext uri="{BB962C8B-B14F-4D97-AF65-F5344CB8AC3E}">
        <p14:creationId xmlns:p14="http://schemas.microsoft.com/office/powerpoint/2010/main" val="132589338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jd Kończący">
    <p:bg>
      <p:bgPr>
        <a:solidFill>
          <a:srgbClr val="E83F4B"/>
        </a:solidFill>
        <a:effectLst/>
      </p:bgPr>
    </p:bg>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264" y="198358"/>
            <a:ext cx="2311172" cy="665989"/>
          </a:xfrm>
          <a:prstGeom prst="rect">
            <a:avLst/>
          </a:prstGeom>
        </p:spPr>
      </p:pic>
      <p:sp>
        <p:nvSpPr>
          <p:cNvPr id="12" name="Tytuł 11"/>
          <p:cNvSpPr>
            <a:spLocks noGrp="1"/>
          </p:cNvSpPr>
          <p:nvPr>
            <p:ph type="title" hasCustomPrompt="1"/>
          </p:nvPr>
        </p:nvSpPr>
        <p:spPr>
          <a:xfrm>
            <a:off x="372979" y="2766218"/>
            <a:ext cx="10515600" cy="1325563"/>
          </a:xfrm>
        </p:spPr>
        <p:txBody>
          <a:bodyPr/>
          <a:lstStyle>
            <a:lvl1pPr>
              <a:defRPr>
                <a:solidFill>
                  <a:schemeClr val="bg1"/>
                </a:solidFill>
              </a:defRPr>
            </a:lvl1pPr>
          </a:lstStyle>
          <a:p>
            <a:r>
              <a:rPr lang="pl-PL" dirty="0"/>
              <a:t>Dziękujemy.</a:t>
            </a:r>
          </a:p>
        </p:txBody>
      </p:sp>
    </p:spTree>
    <p:extLst>
      <p:ext uri="{BB962C8B-B14F-4D97-AF65-F5344CB8AC3E}">
        <p14:creationId xmlns:p14="http://schemas.microsoft.com/office/powerpoint/2010/main" val="3785153607"/>
      </p:ext>
    </p:extLst>
  </p:cSld>
  <p:clrMapOvr>
    <a:masterClrMapping/>
  </p:clrMapOvr>
  <p:extLst>
    <p:ext uri="{DCECCB84-F9BA-43D5-87BE-67443E8EF086}">
      <p15:sldGuideLst xmlns:p15="http://schemas.microsoft.com/office/powerpoint/2012/main">
        <p15:guide id="1" pos="3840">
          <p15:clr>
            <a:srgbClr val="FBAE40"/>
          </p15:clr>
        </p15:guide>
        <p15:guide id="2" orient="horz" pos="21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bg>
      <p:bgPr>
        <a:solidFill>
          <a:srgbClr val="E83F4B"/>
        </a:solid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0" y="365124"/>
            <a:ext cx="6096000" cy="6492875"/>
          </a:xfrm>
          <a:solidFill>
            <a:srgbClr val="E83F4B"/>
          </a:solidFill>
        </p:spPr>
        <p:txBody>
          <a:bodyPr>
            <a:normAutofit/>
          </a:bodyPr>
          <a:lstStyle>
            <a:lvl1pPr>
              <a:defRPr sz="3200" baseline="0">
                <a:solidFill>
                  <a:schemeClr val="bg1"/>
                </a:solidFill>
              </a:defRPr>
            </a:lvl1pPr>
          </a:lstStyle>
          <a:p>
            <a:r>
              <a:rPr lang="pl-PL" dirty="0"/>
              <a:t>Gdy chcemy zaznaczyć początek nowego wątku.</a:t>
            </a:r>
          </a:p>
        </p:txBody>
      </p:sp>
      <p:sp>
        <p:nvSpPr>
          <p:cNvPr id="9" name="Prostokąt 8"/>
          <p:cNvSpPr/>
          <p:nvPr userDrawn="1"/>
        </p:nvSpPr>
        <p:spPr>
          <a:xfrm>
            <a:off x="6096000" y="-1"/>
            <a:ext cx="6096000" cy="365125"/>
          </a:xfrm>
          <a:prstGeom prst="rect">
            <a:avLst/>
          </a:prstGeom>
          <a:solidFill>
            <a:srgbClr val="E83F4B"/>
          </a:solidFill>
          <a:ln>
            <a:solidFill>
              <a:srgbClr val="E83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l-PL" sz="1400" dirty="0">
              <a:solidFill>
                <a:schemeClr val="bg1"/>
              </a:solidFill>
            </a:endParaRPr>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67325" cy="365125"/>
          </a:xfrm>
          <a:prstGeom prst="rect">
            <a:avLst/>
          </a:prstGeom>
        </p:spPr>
      </p:pic>
      <p:sp>
        <p:nvSpPr>
          <p:cNvPr id="15" name="Symbol zastępczy tekstu 14"/>
          <p:cNvSpPr>
            <a:spLocks noGrp="1"/>
          </p:cNvSpPr>
          <p:nvPr>
            <p:ph type="body" sz="quarter" idx="10" hasCustomPrompt="1"/>
          </p:nvPr>
        </p:nvSpPr>
        <p:spPr>
          <a:xfrm>
            <a:off x="6817477" y="0"/>
            <a:ext cx="3834481" cy="365124"/>
          </a:xfrm>
        </p:spPr>
        <p:txBody>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Tree>
    <p:extLst>
      <p:ext uri="{BB962C8B-B14F-4D97-AF65-F5344CB8AC3E}">
        <p14:creationId xmlns:p14="http://schemas.microsoft.com/office/powerpoint/2010/main" val="3299246502"/>
      </p:ext>
    </p:extLst>
  </p:cSld>
  <p:clrMapOvr>
    <a:masterClrMapping/>
  </p:clrMapOvr>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ytuł i zawartość">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00" y="0"/>
            <a:ext cx="6096000" cy="6858000"/>
          </a:xfrm>
          <a:solidFill>
            <a:srgbClr val="E83F4B"/>
          </a:solidFill>
        </p:spPr>
        <p:txBody>
          <a:bodyPr>
            <a:normAutofit/>
          </a:bodyPr>
          <a:lstStyle>
            <a:lvl1pPr>
              <a:defRPr sz="3200" baseline="0">
                <a:solidFill>
                  <a:schemeClr val="bg1"/>
                </a:solidFill>
              </a:defRPr>
            </a:lvl1pPr>
          </a:lstStyle>
          <a:p>
            <a:r>
              <a:rPr lang="pl-PL" dirty="0"/>
              <a:t>Gdy chcemy zaznaczyć początek nowego wątku.</a:t>
            </a:r>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382385" cy="365121"/>
          </a:xfrm>
          <a:prstGeom prst="rect">
            <a:avLst/>
          </a:prstGeom>
        </p:spPr>
      </p:pic>
      <p:sp>
        <p:nvSpPr>
          <p:cNvPr id="4" name="Symbol zastępczy obrazu 3"/>
          <p:cNvSpPr>
            <a:spLocks noGrp="1"/>
          </p:cNvSpPr>
          <p:nvPr>
            <p:ph type="pic" sz="quarter" idx="10"/>
          </p:nvPr>
        </p:nvSpPr>
        <p:spPr>
          <a:xfrm>
            <a:off x="0" y="365122"/>
            <a:ext cx="6096000" cy="6492878"/>
          </a:xfrm>
        </p:spPr>
        <p:txBody>
          <a:bodyPr/>
          <a:lstStyle/>
          <a:p>
            <a:endParaRPr lang="pl-PL"/>
          </a:p>
        </p:txBody>
      </p:sp>
      <p:sp>
        <p:nvSpPr>
          <p:cNvPr id="6" name="Symbol zastępczy tekstu 5"/>
          <p:cNvSpPr>
            <a:spLocks noGrp="1"/>
          </p:cNvSpPr>
          <p:nvPr>
            <p:ph type="body" sz="quarter" idx="11" hasCustomPrompt="1"/>
          </p:nvPr>
        </p:nvSpPr>
        <p:spPr>
          <a:xfrm>
            <a:off x="6850063" y="-1"/>
            <a:ext cx="4299200" cy="365123"/>
          </a:xfrm>
        </p:spPr>
        <p:txBody>
          <a:bodyPr>
            <a:normAutofit/>
          </a:bodyPr>
          <a:lstStyle>
            <a:lvl1pPr marL="0" indent="0">
              <a:buNone/>
              <a:defRPr sz="1600" baseline="0">
                <a:solidFill>
                  <a:schemeClr val="bg1"/>
                </a:solidFill>
                <a:latin typeface="+mn-lt"/>
              </a:defRPr>
            </a:lvl1pPr>
          </a:lstStyle>
          <a:p>
            <a:pPr lvl="0"/>
            <a:r>
              <a:rPr lang="pl-PL" dirty="0"/>
              <a:t>Nazwa Sekcji – tytuł prezentacji</a:t>
            </a:r>
          </a:p>
        </p:txBody>
      </p:sp>
    </p:spTree>
    <p:extLst>
      <p:ext uri="{BB962C8B-B14F-4D97-AF65-F5344CB8AC3E}">
        <p14:creationId xmlns:p14="http://schemas.microsoft.com/office/powerpoint/2010/main" val="1293378255"/>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ytuł i zawartość">
    <p:spTree>
      <p:nvGrpSpPr>
        <p:cNvPr id="1" name=""/>
        <p:cNvGrpSpPr/>
        <p:nvPr/>
      </p:nvGrpSpPr>
      <p:grpSpPr>
        <a:xfrm>
          <a:off x="0" y="0"/>
          <a:ext cx="0" cy="0"/>
          <a:chOff x="0" y="0"/>
          <a:chExt cx="0" cy="0"/>
        </a:xfrm>
      </p:grpSpPr>
      <p:sp>
        <p:nvSpPr>
          <p:cNvPr id="5" name="Symbol zastępczy obrazu 4"/>
          <p:cNvSpPr>
            <a:spLocks noGrp="1"/>
          </p:cNvSpPr>
          <p:nvPr>
            <p:ph type="pic" sz="quarter" idx="13"/>
          </p:nvPr>
        </p:nvSpPr>
        <p:spPr>
          <a:xfrm>
            <a:off x="0" y="346159"/>
            <a:ext cx="6096000" cy="6503819"/>
          </a:xfrm>
        </p:spPr>
        <p:txBody>
          <a:bodyPr/>
          <a:lstStyle/>
          <a:p>
            <a:endParaRPr lang="pl-PL" dirty="0"/>
          </a:p>
        </p:txBody>
      </p:sp>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21" name="Symbol zastępczy tekstu 20"/>
          <p:cNvSpPr>
            <a:spLocks noGrp="1"/>
          </p:cNvSpPr>
          <p:nvPr>
            <p:ph type="body" sz="quarter" idx="14" hasCustomPrompt="1"/>
          </p:nvPr>
        </p:nvSpPr>
        <p:spPr>
          <a:xfrm>
            <a:off x="6817895" y="1"/>
            <a:ext cx="4315326" cy="338137"/>
          </a:xfrm>
        </p:spPr>
        <p:txBody>
          <a:bodyPr/>
          <a:lstStyle>
            <a:lvl1pPr marL="0" indent="0">
              <a:buNone/>
              <a:defRPr sz="1600" baseline="0">
                <a:solidFill>
                  <a:schemeClr val="bg1"/>
                </a:solidFill>
              </a:defRPr>
            </a:lvl1pPr>
          </a:lstStyle>
          <a:p>
            <a:pPr lvl="0"/>
            <a:r>
              <a:rPr lang="pl-PL" dirty="0"/>
              <a:t>Nazwa sekcji - tytuł prezentacji</a:t>
            </a:r>
          </a:p>
        </p:txBody>
      </p:sp>
      <p:sp>
        <p:nvSpPr>
          <p:cNvPr id="23" name="Symbol zastępczy tekstu 22"/>
          <p:cNvSpPr>
            <a:spLocks noGrp="1"/>
          </p:cNvSpPr>
          <p:nvPr>
            <p:ph type="body" sz="quarter" idx="15" hasCustomPrompt="1"/>
          </p:nvPr>
        </p:nvSpPr>
        <p:spPr>
          <a:xfrm>
            <a:off x="6096000" y="338138"/>
            <a:ext cx="6096000" cy="6519862"/>
          </a:xfrm>
        </p:spPr>
        <p:txBody>
          <a:bodyPr anchor="ctr">
            <a:normAutofit/>
          </a:bodyPr>
          <a:lstStyle>
            <a:lvl1pPr marL="0" indent="0">
              <a:buNone/>
              <a:defRPr sz="3000" baseline="0">
                <a:solidFill>
                  <a:schemeClr val="tx1"/>
                </a:solidFill>
                <a:latin typeface="Arial" panose="020B0604020202020204" pitchFamily="34" charset="0"/>
              </a:defRPr>
            </a:lvl1pPr>
            <a:lvl2pPr marL="457200" indent="0">
              <a:buNone/>
              <a:defRPr sz="2000" baseline="0">
                <a:solidFill>
                  <a:schemeClr val="tx1"/>
                </a:solidFill>
                <a:latin typeface="Lato" panose="020F0502020204030203" pitchFamily="34" charset="0"/>
              </a:defRPr>
            </a:lvl2pPr>
            <a:lvl3pPr>
              <a:defRPr sz="3000" baseline="0">
                <a:solidFill>
                  <a:schemeClr val="tx1"/>
                </a:solidFill>
                <a:latin typeface="Arial" panose="020B0604020202020204" pitchFamily="34" charset="0"/>
              </a:defRPr>
            </a:lvl3pPr>
            <a:lvl4pPr>
              <a:defRPr sz="3000" baseline="0">
                <a:solidFill>
                  <a:schemeClr val="tx1"/>
                </a:solidFill>
                <a:latin typeface="Arial" panose="020B0604020202020204" pitchFamily="34" charset="0"/>
              </a:defRPr>
            </a:lvl4pPr>
            <a:lvl5pPr>
              <a:defRPr sz="3000" baseline="0">
                <a:solidFill>
                  <a:schemeClr val="tx1"/>
                </a:solidFill>
                <a:latin typeface="Arial" panose="020B0604020202020204" pitchFamily="34" charset="0"/>
              </a:defRPr>
            </a:lvl5pPr>
          </a:lstStyle>
          <a:p>
            <a:pPr lvl="1"/>
            <a:r>
              <a:rPr lang="pl-PL" dirty="0"/>
              <a:t>Gdy tekstu jest mniej i masz grafikę</a:t>
            </a:r>
          </a:p>
        </p:txBody>
      </p:sp>
    </p:spTree>
    <p:extLst>
      <p:ext uri="{BB962C8B-B14F-4D97-AF65-F5344CB8AC3E}">
        <p14:creationId xmlns:p14="http://schemas.microsoft.com/office/powerpoint/2010/main" val="3320756578"/>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ytuł i zawartość">
    <p:spTree>
      <p:nvGrpSpPr>
        <p:cNvPr id="1" name=""/>
        <p:cNvGrpSpPr/>
        <p:nvPr/>
      </p:nvGrpSpPr>
      <p:grpSpPr>
        <a:xfrm>
          <a:off x="0" y="0"/>
          <a:ext cx="0" cy="0"/>
          <a:chOff x="0" y="0"/>
          <a:chExt cx="0" cy="0"/>
        </a:xfrm>
      </p:grpSpPr>
      <p:sp>
        <p:nvSpPr>
          <p:cNvPr id="5" name="Symbol zastępczy obrazu 4"/>
          <p:cNvSpPr>
            <a:spLocks noGrp="1"/>
          </p:cNvSpPr>
          <p:nvPr>
            <p:ph type="pic" sz="quarter" idx="13"/>
          </p:nvPr>
        </p:nvSpPr>
        <p:spPr>
          <a:xfrm>
            <a:off x="0" y="338554"/>
            <a:ext cx="6096000" cy="6503403"/>
          </a:xfrm>
        </p:spPr>
        <p:txBody>
          <a:bodyPr/>
          <a:lstStyle/>
          <a:p>
            <a:endParaRPr lang="pl-PL" dirty="0"/>
          </a:p>
        </p:txBody>
      </p:sp>
      <p:sp>
        <p:nvSpPr>
          <p:cNvPr id="2" name="Tytuł 1"/>
          <p:cNvSpPr>
            <a:spLocks noGrp="1"/>
          </p:cNvSpPr>
          <p:nvPr>
            <p:ph type="title" hasCustomPrompt="1"/>
          </p:nvPr>
        </p:nvSpPr>
        <p:spPr>
          <a:xfrm>
            <a:off x="6288505" y="322512"/>
            <a:ext cx="5903495" cy="6535488"/>
          </a:xfrm>
          <a:solidFill>
            <a:schemeClr val="bg1"/>
          </a:solidFill>
        </p:spPr>
        <p:txBody>
          <a:bodyPr>
            <a:normAutofit/>
          </a:bodyPr>
          <a:lstStyle>
            <a:lvl1pPr>
              <a:defRPr sz="2000"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a:t>
            </a:r>
            <a:br>
              <a:rPr lang="pl-PL" dirty="0"/>
            </a:br>
            <a:r>
              <a:rPr lang="pl-PL" dirty="0"/>
              <a:t/>
            </a:r>
            <a:br>
              <a:rPr lang="pl-PL" dirty="0"/>
            </a:br>
            <a:r>
              <a:rPr lang="pl-PL" dirty="0"/>
              <a:t/>
            </a:r>
            <a:br>
              <a:rPr lang="pl-PL" dirty="0"/>
            </a:br>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a:t>
            </a:r>
          </a:p>
        </p:txBody>
      </p:sp>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4" name="Symbol zastępczy tekstu 3"/>
          <p:cNvSpPr>
            <a:spLocks noGrp="1"/>
          </p:cNvSpPr>
          <p:nvPr>
            <p:ph type="body" sz="quarter" idx="14" hasCustomPrompt="1"/>
          </p:nvPr>
        </p:nvSpPr>
        <p:spPr>
          <a:xfrm>
            <a:off x="6825915" y="0"/>
            <a:ext cx="4636170" cy="329947"/>
          </a:xfrm>
        </p:spPr>
        <p:txBody>
          <a:bodyPr/>
          <a:lstStyle>
            <a:lvl1pPr marL="0" indent="0">
              <a:buNone/>
              <a:defRPr sz="1600" baseline="0">
                <a:solidFill>
                  <a:schemeClr val="bg1"/>
                </a:solidFill>
              </a:defRPr>
            </a:lvl1pPr>
          </a:lstStyle>
          <a:p>
            <a:pPr lvl="0"/>
            <a:r>
              <a:rPr lang="pl-PL" dirty="0"/>
              <a:t>Nazwa Sekcji – tytuł prezentacji</a:t>
            </a:r>
          </a:p>
        </p:txBody>
      </p:sp>
    </p:spTree>
    <p:extLst>
      <p:ext uri="{BB962C8B-B14F-4D97-AF65-F5344CB8AC3E}">
        <p14:creationId xmlns:p14="http://schemas.microsoft.com/office/powerpoint/2010/main" val="169133360"/>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ytuł i zawartość">
    <p:spTree>
      <p:nvGrpSpPr>
        <p:cNvPr id="1" name=""/>
        <p:cNvGrpSpPr/>
        <p:nvPr/>
      </p:nvGrpSpPr>
      <p:grpSpPr>
        <a:xfrm>
          <a:off x="0" y="0"/>
          <a:ext cx="0" cy="0"/>
          <a:chOff x="0" y="0"/>
          <a:chExt cx="0" cy="0"/>
        </a:xfrm>
      </p:grpSpPr>
      <p:sp>
        <p:nvSpPr>
          <p:cNvPr id="5" name="Symbol zastępczy obrazu 4"/>
          <p:cNvSpPr>
            <a:spLocks noGrp="1"/>
          </p:cNvSpPr>
          <p:nvPr>
            <p:ph type="pic" sz="quarter" idx="13"/>
          </p:nvPr>
        </p:nvSpPr>
        <p:spPr>
          <a:xfrm>
            <a:off x="0" y="338554"/>
            <a:ext cx="6096000" cy="6503403"/>
          </a:xfrm>
        </p:spPr>
        <p:txBody>
          <a:bodyPr/>
          <a:lstStyle/>
          <a:p>
            <a:endParaRPr lang="pl-PL" dirty="0"/>
          </a:p>
        </p:txBody>
      </p:sp>
      <p:sp>
        <p:nvSpPr>
          <p:cNvPr id="2" name="Tytuł 1"/>
          <p:cNvSpPr>
            <a:spLocks noGrp="1"/>
          </p:cNvSpPr>
          <p:nvPr>
            <p:ph type="title" hasCustomPrompt="1"/>
          </p:nvPr>
        </p:nvSpPr>
        <p:spPr>
          <a:xfrm>
            <a:off x="6096001" y="322512"/>
            <a:ext cx="6096000" cy="6535488"/>
          </a:xfrm>
          <a:solidFill>
            <a:srgbClr val="E83F4B"/>
          </a:solidFill>
        </p:spPr>
        <p:txBody>
          <a:bodyPr>
            <a:normAutofit/>
          </a:bodyPr>
          <a:lstStyle>
            <a:lvl1pPr marL="273050" indent="0">
              <a:defRPr sz="200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a:t>
            </a:r>
            <a:br>
              <a:rPr lang="pl-PL" dirty="0"/>
            </a:br>
            <a:r>
              <a:rPr lang="pl-PL" dirty="0"/>
              <a:t/>
            </a:r>
            <a:br>
              <a:rPr lang="pl-PL" dirty="0"/>
            </a:br>
            <a:r>
              <a:rPr lang="pl-PL" dirty="0"/>
              <a:t/>
            </a:r>
            <a:br>
              <a:rPr lang="pl-PL" dirty="0"/>
            </a:br>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a:t>
            </a:r>
          </a:p>
        </p:txBody>
      </p:sp>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4" name="Symbol zastępczy tekstu 3"/>
          <p:cNvSpPr>
            <a:spLocks noGrp="1"/>
          </p:cNvSpPr>
          <p:nvPr>
            <p:ph type="body" sz="quarter" idx="14" hasCustomPrompt="1"/>
          </p:nvPr>
        </p:nvSpPr>
        <p:spPr>
          <a:xfrm>
            <a:off x="6825915" y="0"/>
            <a:ext cx="4636170" cy="329947"/>
          </a:xfrm>
        </p:spPr>
        <p:txBody>
          <a:bodyPr/>
          <a:lstStyle>
            <a:lvl1pPr marL="0" indent="0">
              <a:buNone/>
              <a:defRPr sz="1600" baseline="0">
                <a:solidFill>
                  <a:schemeClr val="bg1"/>
                </a:solidFill>
              </a:defRPr>
            </a:lvl1pPr>
          </a:lstStyle>
          <a:p>
            <a:pPr lvl="0"/>
            <a:r>
              <a:rPr lang="pl-PL" dirty="0"/>
              <a:t>Nazwa Sekcji – tytuł prezentacji</a:t>
            </a:r>
          </a:p>
        </p:txBody>
      </p:sp>
    </p:spTree>
    <p:extLst>
      <p:ext uri="{BB962C8B-B14F-4D97-AF65-F5344CB8AC3E}">
        <p14:creationId xmlns:p14="http://schemas.microsoft.com/office/powerpoint/2010/main" val="3691618212"/>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ytuł i zawartość">
    <p:spTree>
      <p:nvGrpSpPr>
        <p:cNvPr id="1" name=""/>
        <p:cNvGrpSpPr/>
        <p:nvPr/>
      </p:nvGrpSpPr>
      <p:grpSpPr>
        <a:xfrm>
          <a:off x="0" y="0"/>
          <a:ext cx="0" cy="0"/>
          <a:chOff x="0" y="0"/>
          <a:chExt cx="0" cy="0"/>
        </a:xfrm>
      </p:grpSpPr>
      <p:sp>
        <p:nvSpPr>
          <p:cNvPr id="5" name="Symbol zastępczy obrazu 4"/>
          <p:cNvSpPr>
            <a:spLocks noGrp="1"/>
          </p:cNvSpPr>
          <p:nvPr>
            <p:ph type="pic" sz="quarter" idx="13"/>
          </p:nvPr>
        </p:nvSpPr>
        <p:spPr>
          <a:xfrm>
            <a:off x="6096000" y="338554"/>
            <a:ext cx="6096000" cy="6519446"/>
          </a:xfrm>
        </p:spPr>
        <p:txBody>
          <a:bodyPr/>
          <a:lstStyle>
            <a:lvl1pPr marL="0" indent="0">
              <a:buNone/>
              <a:defRPr/>
            </a:lvl1pPr>
          </a:lstStyle>
          <a:p>
            <a:endParaRPr lang="pl-PL" dirty="0"/>
          </a:p>
        </p:txBody>
      </p:sp>
      <p:sp>
        <p:nvSpPr>
          <p:cNvPr id="2" name="Tytuł 1"/>
          <p:cNvSpPr>
            <a:spLocks noGrp="1"/>
          </p:cNvSpPr>
          <p:nvPr>
            <p:ph type="title" hasCustomPrompt="1"/>
          </p:nvPr>
        </p:nvSpPr>
        <p:spPr>
          <a:xfrm>
            <a:off x="385011" y="338554"/>
            <a:ext cx="5374105" cy="6158499"/>
          </a:xfrm>
          <a:solidFill>
            <a:schemeClr val="bg1"/>
          </a:solidFill>
        </p:spPr>
        <p:txBody>
          <a:bodyPr>
            <a:normAutofit/>
          </a:bodyPr>
          <a:lstStyle>
            <a:lvl1pPr>
              <a:defRPr sz="2000"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a:t>
            </a:r>
            <a:br>
              <a:rPr lang="pl-PL" dirty="0"/>
            </a:br>
            <a:r>
              <a:rPr lang="pl-PL" dirty="0"/>
              <a:t/>
            </a:r>
            <a:br>
              <a:rPr lang="pl-PL" dirty="0"/>
            </a:br>
            <a:r>
              <a:rPr lang="pl-PL" dirty="0"/>
              <a:t/>
            </a:r>
            <a:br>
              <a:rPr lang="pl-PL" dirty="0"/>
            </a:br>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a:t>
            </a:r>
          </a:p>
        </p:txBody>
      </p:sp>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4" name="Symbol zastępczy tekstu 3"/>
          <p:cNvSpPr>
            <a:spLocks noGrp="1"/>
          </p:cNvSpPr>
          <p:nvPr>
            <p:ph type="body" sz="quarter" idx="14" hasCustomPrompt="1"/>
          </p:nvPr>
        </p:nvSpPr>
        <p:spPr>
          <a:xfrm>
            <a:off x="6818313" y="0"/>
            <a:ext cx="43307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Tree>
    <p:extLst>
      <p:ext uri="{BB962C8B-B14F-4D97-AF65-F5344CB8AC3E}">
        <p14:creationId xmlns:p14="http://schemas.microsoft.com/office/powerpoint/2010/main" val="24733031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ytuł i zawartość">
    <p:spTree>
      <p:nvGrpSpPr>
        <p:cNvPr id="1" name=""/>
        <p:cNvGrpSpPr/>
        <p:nvPr/>
      </p:nvGrpSpPr>
      <p:grpSpPr>
        <a:xfrm>
          <a:off x="0" y="0"/>
          <a:ext cx="0" cy="0"/>
          <a:chOff x="0" y="0"/>
          <a:chExt cx="0" cy="0"/>
        </a:xfrm>
      </p:grpSpPr>
      <p:sp>
        <p:nvSpPr>
          <p:cNvPr id="5" name="Symbol zastępczy obrazu 4"/>
          <p:cNvSpPr>
            <a:spLocks noGrp="1"/>
          </p:cNvSpPr>
          <p:nvPr>
            <p:ph type="pic" sz="quarter" idx="13"/>
          </p:nvPr>
        </p:nvSpPr>
        <p:spPr>
          <a:xfrm>
            <a:off x="6096000" y="338138"/>
            <a:ext cx="6096000" cy="6519862"/>
          </a:xfrm>
        </p:spPr>
        <p:txBody>
          <a:bodyPr/>
          <a:lstStyle>
            <a:lvl1pPr marL="0" indent="0">
              <a:buNone/>
              <a:defRPr/>
            </a:lvl1pPr>
          </a:lstStyle>
          <a:p>
            <a:endParaRPr lang="pl-PL" dirty="0"/>
          </a:p>
        </p:txBody>
      </p:sp>
      <p:sp>
        <p:nvSpPr>
          <p:cNvPr id="2" name="Tytuł 1"/>
          <p:cNvSpPr>
            <a:spLocks noGrp="1"/>
          </p:cNvSpPr>
          <p:nvPr>
            <p:ph type="title" hasCustomPrompt="1"/>
          </p:nvPr>
        </p:nvSpPr>
        <p:spPr>
          <a:xfrm>
            <a:off x="385011" y="338554"/>
            <a:ext cx="5374105" cy="6158499"/>
          </a:xfrm>
          <a:solidFill>
            <a:schemeClr val="bg1"/>
          </a:solidFill>
        </p:spPr>
        <p:txBody>
          <a:bodyPr>
            <a:normAutofit/>
          </a:bodyPr>
          <a:lstStyle>
            <a:lvl1pPr>
              <a:defRPr sz="2000"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pl-PL" dirty="0"/>
              <a:t>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 Gdy tekstu jest mniej i masz grafikę.</a:t>
            </a:r>
          </a:p>
        </p:txBody>
      </p:sp>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4" name="Symbol zastępczy tekstu 3"/>
          <p:cNvSpPr>
            <a:spLocks noGrp="1"/>
          </p:cNvSpPr>
          <p:nvPr>
            <p:ph type="body" sz="quarter" idx="14" hasCustomPrompt="1"/>
          </p:nvPr>
        </p:nvSpPr>
        <p:spPr>
          <a:xfrm>
            <a:off x="6818313" y="0"/>
            <a:ext cx="43307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Tree>
    <p:extLst>
      <p:ext uri="{BB962C8B-B14F-4D97-AF65-F5344CB8AC3E}">
        <p14:creationId xmlns:p14="http://schemas.microsoft.com/office/powerpoint/2010/main" val="136952822"/>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85011" y="338554"/>
            <a:ext cx="5374105" cy="6158499"/>
          </a:xfrm>
          <a:solidFill>
            <a:schemeClr val="bg1"/>
          </a:solidFill>
        </p:spPr>
        <p:txBody>
          <a:bodyPr>
            <a:normAutofit/>
          </a:bodyPr>
          <a:lstStyle>
            <a:lvl1pPr>
              <a:defRPr sz="1600"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pl-PL" dirty="0"/>
              <a:t>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a:t>
            </a:r>
            <a:br>
              <a:rPr lang="pl-PL" dirty="0"/>
            </a:br>
            <a:r>
              <a:rPr lang="pl-PL" dirty="0"/>
              <a:t/>
            </a:r>
            <a:br>
              <a:rPr lang="pl-PL" dirty="0"/>
            </a:br>
            <a:r>
              <a:rPr lang="pl-PL" dirty="0"/>
              <a:t>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Gdy tekstu jest bardzo dużo. </a:t>
            </a:r>
            <a:br>
              <a:rPr lang="pl-PL" dirty="0"/>
            </a:br>
            <a:r>
              <a:rPr lang="pl-PL" dirty="0"/>
              <a:t>Gdy tekstu jest bardzo dużo. </a:t>
            </a:r>
            <a:br>
              <a:rPr lang="pl-PL" dirty="0"/>
            </a:br>
            <a:r>
              <a:rPr lang="pl-PL" dirty="0"/>
              <a:t/>
            </a:r>
            <a:br>
              <a:rPr lang="pl-PL" dirty="0"/>
            </a:br>
            <a:r>
              <a:rPr lang="pl-PL" dirty="0"/>
              <a:t>Gdy tekstu jest bardzo dużo. Gdy tekstu jest bardzo dużo. Gdy tekstu jest bardzo dużo. Gdy tekstu jest bardzo dużo. Gdy tekstu jest bardzo dużo. Gdy tekstu jest bardzo dużo. Gdy tekstu jest bardzo </a:t>
            </a:r>
            <a:r>
              <a:rPr lang="pl-PL" dirty="0" err="1"/>
              <a:t>du</a:t>
            </a:r>
            <a:endParaRPr lang="pl-PL" dirty="0"/>
          </a:p>
        </p:txBody>
      </p:sp>
      <p:sp>
        <p:nvSpPr>
          <p:cNvPr id="15" name="pole tekstowe 14"/>
          <p:cNvSpPr txBox="1"/>
          <p:nvPr userDrawn="1"/>
        </p:nvSpPr>
        <p:spPr>
          <a:xfrm>
            <a:off x="6096000" y="0"/>
            <a:ext cx="6096000" cy="338554"/>
          </a:xfrm>
          <a:prstGeom prst="rect">
            <a:avLst/>
          </a:prstGeom>
          <a:solidFill>
            <a:srgbClr val="E83F4B"/>
          </a:solidFill>
        </p:spPr>
        <p:txBody>
          <a:bodyPr wrap="square" rtlCol="0">
            <a:spAutoFit/>
          </a:bodyPr>
          <a:lstStyle/>
          <a:p>
            <a:endParaRPr lang="pl-PL" sz="1600" dirty="0">
              <a:solidFill>
                <a:schemeClr val="bg1"/>
              </a:solidFill>
            </a:endParaRPr>
          </a:p>
        </p:txBody>
      </p:sp>
      <p:sp>
        <p:nvSpPr>
          <p:cNvPr id="16" name="pole tekstowe 15"/>
          <p:cNvSpPr txBox="1"/>
          <p:nvPr userDrawn="1"/>
        </p:nvSpPr>
        <p:spPr>
          <a:xfrm>
            <a:off x="0" y="0"/>
            <a:ext cx="385011" cy="338554"/>
          </a:xfrm>
          <a:prstGeom prst="rect">
            <a:avLst/>
          </a:prstGeom>
          <a:blipFill>
            <a:blip r:embed="rId2"/>
            <a:stretch>
              <a:fillRect/>
            </a:stretch>
          </a:blipFill>
        </p:spPr>
        <p:txBody>
          <a:bodyPr wrap="square" rtlCol="0">
            <a:spAutoFit/>
          </a:bodyPr>
          <a:lstStyle/>
          <a:p>
            <a:endParaRPr lang="pl-PL" dirty="0"/>
          </a:p>
        </p:txBody>
      </p:sp>
      <p:sp>
        <p:nvSpPr>
          <p:cNvPr id="4" name="Symbol zastępczy tekstu 3"/>
          <p:cNvSpPr>
            <a:spLocks noGrp="1"/>
          </p:cNvSpPr>
          <p:nvPr>
            <p:ph type="body" sz="quarter" idx="14" hasCustomPrompt="1"/>
          </p:nvPr>
        </p:nvSpPr>
        <p:spPr>
          <a:xfrm>
            <a:off x="6818313" y="0"/>
            <a:ext cx="4330700" cy="338138"/>
          </a:xfrm>
        </p:spPr>
        <p:txBody>
          <a:bodyPr>
            <a:normAutofit/>
          </a:bodyPr>
          <a:lstStyle>
            <a:lvl1pPr marL="0" indent="0">
              <a:buNone/>
              <a:defRPr sz="1600" baseline="0">
                <a:solidFill>
                  <a:schemeClr val="bg1"/>
                </a:solidFill>
                <a:latin typeface="Lato" panose="020F0502020204030203" pitchFamily="34" charset="0"/>
              </a:defRPr>
            </a:lvl1pPr>
          </a:lstStyle>
          <a:p>
            <a:pPr lvl="0"/>
            <a:r>
              <a:rPr lang="pl-PL" dirty="0"/>
              <a:t>Nazwa Sekcji – tytuł prezentacji</a:t>
            </a:r>
          </a:p>
        </p:txBody>
      </p:sp>
    </p:spTree>
    <p:extLst>
      <p:ext uri="{BB962C8B-B14F-4D97-AF65-F5344CB8AC3E}">
        <p14:creationId xmlns:p14="http://schemas.microsoft.com/office/powerpoint/2010/main" val="1010159122"/>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0C1B9-C69C-4163-B323-72378FF9C90D}" type="datetimeFigureOut">
              <a:rPr lang="pl-PL" smtClean="0"/>
              <a:t>2016-12-28</a:t>
            </a:fld>
            <a:endParaRPr lang="pl-PL"/>
          </a:p>
        </p:txBody>
      </p:sp>
      <p:sp>
        <p:nvSpPr>
          <p:cNvPr id="7" name="Symbol zastępczy stopki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8" name="Symbol zastępczy numeru slajdu 7"/>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AE022-EB2A-48D7-98C8-BE8E56264CB2}" type="slidenum">
              <a:rPr lang="pl-PL" smtClean="0"/>
              <a:t>‹#›</a:t>
            </a:fld>
            <a:endParaRPr lang="pl-PL"/>
          </a:p>
        </p:txBody>
      </p:sp>
    </p:spTree>
    <p:extLst>
      <p:ext uri="{BB962C8B-B14F-4D97-AF65-F5344CB8AC3E}">
        <p14:creationId xmlns:p14="http://schemas.microsoft.com/office/powerpoint/2010/main" val="156029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1" r:id="rId4"/>
    <p:sldLayoutId id="2147483662" r:id="rId5"/>
    <p:sldLayoutId id="2147483673" r:id="rId6"/>
    <p:sldLayoutId id="2147483664" r:id="rId7"/>
    <p:sldLayoutId id="2147483671" r:id="rId8"/>
    <p:sldLayoutId id="2147483672" r:id="rId9"/>
    <p:sldLayoutId id="2147483666" r:id="rId10"/>
    <p:sldLayoutId id="2147483675" r:id="rId11"/>
    <p:sldLayoutId id="2147483667" r:id="rId12"/>
    <p:sldLayoutId id="2147483674" r:id="rId13"/>
    <p:sldLayoutId id="2147483668" r:id="rId14"/>
    <p:sldLayoutId id="2147483669" r:id="rId15"/>
    <p:sldLayoutId id="2147483670" r:id="rId16"/>
    <p:sldLayoutId id="214748366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1.xml"/><Relationship Id="rId1" Type="http://schemas.openxmlformats.org/officeDocument/2006/relationships/video" Target="https://www.youtube.com/embed/GrvaY1RbSY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9264" y="2863103"/>
            <a:ext cx="11440118" cy="1131794"/>
          </a:xfrm>
        </p:spPr>
        <p:txBody>
          <a:bodyPr>
            <a:normAutofit fontScale="90000"/>
          </a:bodyPr>
          <a:lstStyle/>
          <a:p>
            <a:r>
              <a:rPr lang="pl-PL" cap="small" dirty="0"/>
              <a:t>Chronimy </a:t>
            </a:r>
            <a:r>
              <a:rPr lang="pl-PL" cap="small" dirty="0" smtClean="0"/>
              <a:t>Dzieci - </a:t>
            </a:r>
            <a:r>
              <a:rPr lang="pl-PL" dirty="0"/>
              <a:t>s</a:t>
            </a:r>
            <a:r>
              <a:rPr lang="pl-PL" dirty="0" smtClean="0"/>
              <a:t>cenariusz </a:t>
            </a:r>
            <a:r>
              <a:rPr lang="pl-PL" dirty="0"/>
              <a:t>zajęć profilaktycznych dla uczniów klas </a:t>
            </a:r>
            <a:r>
              <a:rPr lang="pl-PL" dirty="0" smtClean="0"/>
              <a:t>IV-VI szkół podstawowych.</a:t>
            </a:r>
            <a:r>
              <a:rPr lang="pl-PL" dirty="0"/>
              <a:t/>
            </a:r>
            <a:br>
              <a:rPr lang="pl-PL" dirty="0"/>
            </a:br>
            <a:endParaRPr lang="pl-PL" dirty="0"/>
          </a:p>
        </p:txBody>
      </p:sp>
      <p:sp>
        <p:nvSpPr>
          <p:cNvPr id="8" name="Prostokąt 7"/>
          <p:cNvSpPr/>
          <p:nvPr/>
        </p:nvSpPr>
        <p:spPr>
          <a:xfrm>
            <a:off x="1" y="5860472"/>
            <a:ext cx="12192000"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2"/>
          <p:cNvSpPr/>
          <p:nvPr/>
        </p:nvSpPr>
        <p:spPr>
          <a:xfrm>
            <a:off x="239264" y="4882185"/>
            <a:ext cx="11952736" cy="2000548"/>
          </a:xfrm>
          <a:prstGeom prst="rect">
            <a:avLst/>
          </a:prstGeom>
        </p:spPr>
        <p:txBody>
          <a:bodyPr wrap="square">
            <a:spAutoFit/>
          </a:bodyPr>
          <a:lstStyle/>
          <a:p>
            <a:endParaRPr lang="pl-PL" sz="3600" dirty="0">
              <a:solidFill>
                <a:srgbClr val="000000"/>
              </a:solidFill>
              <a:latin typeface="Lato" panose="020F0502020204030203" pitchFamily="34" charset="0"/>
            </a:endParaRPr>
          </a:p>
          <a:p>
            <a:pPr algn="just"/>
            <a:endParaRPr lang="pl-PL" sz="3600" dirty="0" smtClean="0">
              <a:solidFill>
                <a:srgbClr val="000000"/>
              </a:solidFill>
              <a:latin typeface="Lato" panose="020F0502020204030203" pitchFamily="34" charset="0"/>
            </a:endParaRPr>
          </a:p>
          <a:p>
            <a:pPr algn="just"/>
            <a:r>
              <a:rPr lang="pl-PL" sz="1400" b="1" dirty="0" smtClean="0">
                <a:solidFill>
                  <a:srgbClr val="000000"/>
                </a:solidFill>
                <a:latin typeface="Lato" panose="020F0502020204030203" pitchFamily="34" charset="0"/>
              </a:rPr>
              <a:t>© </a:t>
            </a:r>
            <a:r>
              <a:rPr lang="pl-PL" sz="1400" b="1" dirty="0">
                <a:solidFill>
                  <a:srgbClr val="000000"/>
                </a:solidFill>
                <a:latin typeface="Lato" panose="020F0502020204030203" pitchFamily="34" charset="0"/>
              </a:rPr>
              <a:t>Fundacja Dajemy Dzieciom Siłę 2016 </a:t>
            </a:r>
            <a:endParaRPr lang="pl-PL" sz="1400" dirty="0">
              <a:solidFill>
                <a:srgbClr val="000000"/>
              </a:solidFill>
              <a:latin typeface="Lato" panose="020F0502020204030203" pitchFamily="34" charset="0"/>
            </a:endParaRPr>
          </a:p>
          <a:p>
            <a:r>
              <a:rPr lang="pl-PL" sz="1400" dirty="0" smtClean="0">
                <a:solidFill>
                  <a:srgbClr val="000000"/>
                </a:solidFill>
                <a:latin typeface="Lato" panose="020F0502020204030203" pitchFamily="34" charset="0"/>
              </a:rPr>
              <a:t>	      </a:t>
            </a:r>
            <a:r>
              <a:rPr lang="pl-PL" sz="1200" dirty="0" smtClean="0">
                <a:solidFill>
                  <a:srgbClr val="000000"/>
                </a:solidFill>
                <a:latin typeface="Lato" panose="020F0502020204030203" pitchFamily="34" charset="0"/>
              </a:rPr>
              <a:t> Tekst </a:t>
            </a:r>
            <a:r>
              <a:rPr lang="pl-PL" sz="1200" dirty="0">
                <a:solidFill>
                  <a:srgbClr val="000000"/>
                </a:solidFill>
                <a:latin typeface="Lato" panose="020F0502020204030203" pitchFamily="34" charset="0"/>
              </a:rPr>
              <a:t>publikacji jest dostępny na licencji Creative </a:t>
            </a:r>
            <a:r>
              <a:rPr lang="pl-PL" sz="1200" dirty="0" err="1">
                <a:solidFill>
                  <a:srgbClr val="000000"/>
                </a:solidFill>
                <a:latin typeface="Lato" panose="020F0502020204030203" pitchFamily="34" charset="0"/>
              </a:rPr>
              <a:t>Commons</a:t>
            </a:r>
            <a:r>
              <a:rPr lang="pl-PL" sz="1200" dirty="0">
                <a:solidFill>
                  <a:srgbClr val="000000"/>
                </a:solidFill>
                <a:latin typeface="Lato" panose="020F0502020204030203" pitchFamily="34" charset="0"/>
              </a:rPr>
              <a:t>: Uznanie autorstwa – użycie niekomercyjne – bez utworów </a:t>
            </a:r>
            <a:r>
              <a:rPr lang="pl-PL" sz="1200" dirty="0" smtClean="0">
                <a:solidFill>
                  <a:srgbClr val="000000"/>
                </a:solidFill>
                <a:latin typeface="Lato" panose="020F0502020204030203" pitchFamily="34" charset="0"/>
              </a:rPr>
              <a:t>zależnych </a:t>
            </a:r>
            <a:r>
              <a:rPr lang="pl-PL" sz="1200" dirty="0">
                <a:solidFill>
                  <a:srgbClr val="000000"/>
                </a:solidFill>
                <a:latin typeface="Lato" panose="020F0502020204030203" pitchFamily="34" charset="0"/>
              </a:rPr>
              <a:t>3.0 Polska. </a:t>
            </a:r>
            <a:r>
              <a:rPr lang="pl-PL" sz="1200" dirty="0" smtClean="0">
                <a:solidFill>
                  <a:srgbClr val="000000"/>
                </a:solidFill>
                <a:latin typeface="Lato" panose="020F0502020204030203" pitchFamily="34" charset="0"/>
              </a:rPr>
              <a:t/>
            </a:r>
            <a:br>
              <a:rPr lang="pl-PL" sz="1200" dirty="0" smtClean="0">
                <a:solidFill>
                  <a:srgbClr val="000000"/>
                </a:solidFill>
                <a:latin typeface="Lato" panose="020F0502020204030203" pitchFamily="34" charset="0"/>
              </a:rPr>
            </a:br>
            <a:r>
              <a:rPr lang="pl-PL" sz="1200" dirty="0" smtClean="0">
                <a:solidFill>
                  <a:srgbClr val="000000"/>
                </a:solidFill>
                <a:latin typeface="Lato" panose="020F0502020204030203" pitchFamily="34" charset="0"/>
              </a:rPr>
              <a:t>	        Tekst </a:t>
            </a:r>
            <a:r>
              <a:rPr lang="pl-PL" sz="1200" dirty="0">
                <a:solidFill>
                  <a:srgbClr val="000000"/>
                </a:solidFill>
                <a:latin typeface="Lato" panose="020F0502020204030203" pitchFamily="34" charset="0"/>
              </a:rPr>
              <a:t>licencji dostępny jest na stronie </a:t>
            </a:r>
            <a:r>
              <a:rPr lang="pl-PL" sz="1200" dirty="0" smtClean="0"/>
              <a:t>https</a:t>
            </a:r>
            <a:r>
              <a:rPr lang="pl-PL" sz="1200" dirty="0"/>
              <a:t>://creativecommons.org/licenses/by-nc-nd/3.0/ Pewne prawa zastrzeżone na rzecz Fundacji Dajemy </a:t>
            </a:r>
            <a:r>
              <a:rPr lang="pl-PL" sz="1200" dirty="0" smtClean="0"/>
              <a:t>		        Dzieciom </a:t>
            </a:r>
            <a:r>
              <a:rPr lang="pl-PL" sz="1200" dirty="0"/>
              <a:t>Siłę. </a:t>
            </a:r>
            <a:endParaRPr lang="pl-PL" sz="1200" dirty="0"/>
          </a:p>
        </p:txBody>
      </p:sp>
      <p:pic>
        <p:nvPicPr>
          <p:cNvPr id="4" name="Obraz 3"/>
          <p:cNvPicPr>
            <a:picLocks noChangeAspect="1"/>
          </p:cNvPicPr>
          <p:nvPr/>
        </p:nvPicPr>
        <p:blipFill>
          <a:blip r:embed="rId2"/>
          <a:stretch>
            <a:fillRect/>
          </a:stretch>
        </p:blipFill>
        <p:spPr>
          <a:xfrm>
            <a:off x="239264" y="6320489"/>
            <a:ext cx="1226700" cy="476191"/>
          </a:xfrm>
          <a:prstGeom prst="rect">
            <a:avLst/>
          </a:prstGeom>
        </p:spPr>
      </p:pic>
    </p:spTree>
    <p:extLst>
      <p:ext uri="{BB962C8B-B14F-4D97-AF65-F5344CB8AC3E}">
        <p14:creationId xmlns:p14="http://schemas.microsoft.com/office/powerpoint/2010/main" val="62663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999" y="828000"/>
            <a:ext cx="11483789" cy="769441"/>
          </a:xfrm>
          <a:prstGeom prst="rect">
            <a:avLst/>
          </a:prstGeom>
        </p:spPr>
        <p:txBody>
          <a:bodyPr wrap="square">
            <a:spAutoFit/>
          </a:bodyPr>
          <a:lstStyle/>
          <a:p>
            <a:r>
              <a:rPr lang="pl-PL" altLang="pl-PL" sz="4400" b="1" dirty="0" smtClean="0"/>
              <a:t>EMOTKI</a:t>
            </a:r>
            <a:endParaRPr lang="pl-PL" sz="4400" b="1" dirty="0">
              <a:latin typeface="+mj-lt"/>
            </a:endParaRPr>
          </a:p>
        </p:txBody>
      </p:sp>
      <p:sp>
        <p:nvSpPr>
          <p:cNvPr id="6"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pic>
        <p:nvPicPr>
          <p:cNvPr id="7" name="Symbol zastępczy zawartości 3"/>
          <p:cNvPicPr>
            <a:picLocks noChangeAspect="1"/>
          </p:cNvPicPr>
          <p:nvPr/>
        </p:nvPicPr>
        <p:blipFill>
          <a:blip r:embed="rId2"/>
          <a:stretch>
            <a:fillRect/>
          </a:stretch>
        </p:blipFill>
        <p:spPr>
          <a:xfrm>
            <a:off x="3665887" y="828000"/>
            <a:ext cx="5088012" cy="5850821"/>
          </a:xfrm>
          <a:prstGeom prst="rect">
            <a:avLst/>
          </a:prstGeom>
        </p:spPr>
      </p:pic>
    </p:spTree>
    <p:extLst>
      <p:ext uri="{BB962C8B-B14F-4D97-AF65-F5344CB8AC3E}">
        <p14:creationId xmlns:p14="http://schemas.microsoft.com/office/powerpoint/2010/main" val="339656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999" y="828000"/>
            <a:ext cx="11483789" cy="769441"/>
          </a:xfrm>
          <a:prstGeom prst="rect">
            <a:avLst/>
          </a:prstGeom>
        </p:spPr>
        <p:txBody>
          <a:bodyPr wrap="square">
            <a:spAutoFit/>
          </a:bodyPr>
          <a:lstStyle/>
          <a:p>
            <a:r>
              <a:rPr lang="pl-PL" altLang="pl-PL" sz="4400" b="1" dirty="0" smtClean="0"/>
              <a:t>GRANICE PAŃSTW</a:t>
            </a:r>
            <a:endParaRPr lang="pl-PL" sz="4400" b="1" dirty="0">
              <a:latin typeface="+mj-lt"/>
            </a:endParaRPr>
          </a:p>
        </p:txBody>
      </p:sp>
      <p:pic>
        <p:nvPicPr>
          <p:cNvPr id="7" name="Symbol zastępczy zawartości 3"/>
          <p:cNvPicPr>
            <a:picLocks noChangeAspect="1"/>
          </p:cNvPicPr>
          <p:nvPr/>
        </p:nvPicPr>
        <p:blipFill>
          <a:blip r:embed="rId2"/>
          <a:stretch>
            <a:fillRect/>
          </a:stretch>
        </p:blipFill>
        <p:spPr>
          <a:xfrm>
            <a:off x="599045" y="2253474"/>
            <a:ext cx="2821897" cy="2947315"/>
          </a:xfrm>
          <a:prstGeom prst="rect">
            <a:avLst/>
          </a:prstGeom>
          <a:ln>
            <a:solidFill>
              <a:schemeClr val="tx1"/>
            </a:solidFill>
          </a:ln>
        </p:spPr>
      </p:pic>
      <p:pic>
        <p:nvPicPr>
          <p:cNvPr id="8" name="Obraz 7"/>
          <p:cNvPicPr>
            <a:picLocks noChangeAspect="1"/>
          </p:cNvPicPr>
          <p:nvPr/>
        </p:nvPicPr>
        <p:blipFill>
          <a:blip r:embed="rId3"/>
          <a:stretch>
            <a:fillRect/>
          </a:stretch>
        </p:blipFill>
        <p:spPr>
          <a:xfrm>
            <a:off x="4440900" y="2253474"/>
            <a:ext cx="3043633" cy="2906532"/>
          </a:xfrm>
          <a:prstGeom prst="rect">
            <a:avLst/>
          </a:prstGeom>
          <a:ln>
            <a:solidFill>
              <a:schemeClr val="tx1"/>
            </a:solidFill>
          </a:ln>
        </p:spPr>
      </p:pic>
      <p:pic>
        <p:nvPicPr>
          <p:cNvPr id="9" name="Obraz 8"/>
          <p:cNvPicPr>
            <a:picLocks noChangeAspect="1"/>
          </p:cNvPicPr>
          <p:nvPr/>
        </p:nvPicPr>
        <p:blipFill>
          <a:blip r:embed="rId4"/>
          <a:stretch>
            <a:fillRect/>
          </a:stretch>
        </p:blipFill>
        <p:spPr>
          <a:xfrm>
            <a:off x="8504491" y="2253474"/>
            <a:ext cx="2861951" cy="2947315"/>
          </a:xfrm>
          <a:prstGeom prst="rect">
            <a:avLst/>
          </a:prstGeom>
          <a:ln>
            <a:solidFill>
              <a:schemeClr val="tx1"/>
            </a:solidFill>
          </a:ln>
        </p:spPr>
      </p:pic>
      <p:sp>
        <p:nvSpPr>
          <p:cNvPr id="10"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spTree>
    <p:extLst>
      <p:ext uri="{BB962C8B-B14F-4D97-AF65-F5344CB8AC3E}">
        <p14:creationId xmlns:p14="http://schemas.microsoft.com/office/powerpoint/2010/main" val="36473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999" y="828000"/>
            <a:ext cx="11483789" cy="769441"/>
          </a:xfrm>
          <a:prstGeom prst="rect">
            <a:avLst/>
          </a:prstGeom>
        </p:spPr>
        <p:txBody>
          <a:bodyPr wrap="square">
            <a:spAutoFit/>
          </a:bodyPr>
          <a:lstStyle/>
          <a:p>
            <a:r>
              <a:rPr lang="pl-PL" altLang="pl-PL" sz="4400" b="1" dirty="0" smtClean="0"/>
              <a:t>MOJE TERYTORIUM</a:t>
            </a:r>
            <a:endParaRPr lang="pl-PL" sz="4400" b="1" dirty="0">
              <a:latin typeface="+mj-lt"/>
            </a:endParaRPr>
          </a:p>
        </p:txBody>
      </p:sp>
      <p:pic>
        <p:nvPicPr>
          <p:cNvPr id="5" name="Symbol zastępczy zawartości 3"/>
          <p:cNvPicPr>
            <a:picLocks noChangeAspect="1"/>
          </p:cNvPicPr>
          <p:nvPr/>
        </p:nvPicPr>
        <p:blipFill>
          <a:blip r:embed="rId2"/>
          <a:stretch>
            <a:fillRect/>
          </a:stretch>
        </p:blipFill>
        <p:spPr>
          <a:xfrm>
            <a:off x="4416705" y="1597441"/>
            <a:ext cx="3586375" cy="5081380"/>
          </a:xfrm>
          <a:prstGeom prst="rect">
            <a:avLst/>
          </a:prstGeom>
        </p:spPr>
      </p:pic>
      <p:sp>
        <p:nvSpPr>
          <p:cNvPr id="8"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spTree>
    <p:extLst>
      <p:ext uri="{BB962C8B-B14F-4D97-AF65-F5344CB8AC3E}">
        <p14:creationId xmlns:p14="http://schemas.microsoft.com/office/powerpoint/2010/main" val="10938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67999" y="828000"/>
            <a:ext cx="11483789" cy="584775"/>
          </a:xfrm>
          <a:prstGeom prst="rect">
            <a:avLst/>
          </a:prstGeom>
        </p:spPr>
        <p:txBody>
          <a:bodyPr wrap="square">
            <a:spAutoFit/>
          </a:bodyPr>
          <a:lstStyle/>
          <a:p>
            <a:r>
              <a:rPr lang="pl-PL" sz="3200" b="1" dirty="0" smtClean="0"/>
              <a:t>TELEFON ZAUFANIA DLA DZIECI I MŁODZIEŻY 116111</a:t>
            </a:r>
            <a:endParaRPr lang="pl-PL" sz="3200" b="1" dirty="0">
              <a:latin typeface="+mj-lt"/>
            </a:endParaRPr>
          </a:p>
        </p:txBody>
      </p:sp>
      <p:pic>
        <p:nvPicPr>
          <p:cNvPr id="6" name="GrvaY1RbSYk"/>
          <p:cNvPicPr>
            <a:picLocks noRot="1" noChangeAspect="1"/>
          </p:cNvPicPr>
          <p:nvPr>
            <a:videoFile r:link="rId1"/>
          </p:nvPr>
        </p:nvPicPr>
        <p:blipFill>
          <a:blip r:embed="rId3"/>
          <a:stretch>
            <a:fillRect/>
          </a:stretch>
        </p:blipFill>
        <p:spPr>
          <a:xfrm>
            <a:off x="1773382" y="1629405"/>
            <a:ext cx="8672945" cy="4878531"/>
          </a:xfrm>
          <a:prstGeom prst="rect">
            <a:avLst/>
          </a:prstGeom>
        </p:spPr>
      </p:pic>
      <p:sp>
        <p:nvSpPr>
          <p:cNvPr id="7"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spTree>
    <p:extLst>
      <p:ext uri="{BB962C8B-B14F-4D97-AF65-F5344CB8AC3E}">
        <p14:creationId xmlns:p14="http://schemas.microsoft.com/office/powerpoint/2010/main" val="200701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999" y="828000"/>
            <a:ext cx="11483789" cy="769441"/>
          </a:xfrm>
          <a:prstGeom prst="rect">
            <a:avLst/>
          </a:prstGeom>
        </p:spPr>
        <p:txBody>
          <a:bodyPr wrap="square">
            <a:spAutoFit/>
          </a:bodyPr>
          <a:lstStyle/>
          <a:p>
            <a:r>
              <a:rPr lang="pl-PL" altLang="pl-PL" sz="4400" b="1" dirty="0" smtClean="0"/>
              <a:t>3 ZASADY</a:t>
            </a:r>
            <a:endParaRPr lang="pl-PL" sz="4400" b="1" dirty="0">
              <a:latin typeface="+mj-lt"/>
            </a:endParaRPr>
          </a:p>
        </p:txBody>
      </p:sp>
      <p:pic>
        <p:nvPicPr>
          <p:cNvPr id="10" name="Symbol zastępczy zawartości 3"/>
          <p:cNvPicPr>
            <a:picLocks noChangeAspect="1"/>
          </p:cNvPicPr>
          <p:nvPr/>
        </p:nvPicPr>
        <p:blipFill>
          <a:blip r:embed="rId2"/>
          <a:stretch>
            <a:fillRect/>
          </a:stretch>
        </p:blipFill>
        <p:spPr>
          <a:xfrm>
            <a:off x="733162" y="1796056"/>
            <a:ext cx="2720803" cy="4112359"/>
          </a:xfrm>
          <a:prstGeom prst="rect">
            <a:avLst/>
          </a:prstGeom>
          <a:ln>
            <a:solidFill>
              <a:schemeClr val="tx1"/>
            </a:solidFill>
          </a:ln>
        </p:spPr>
      </p:pic>
      <p:pic>
        <p:nvPicPr>
          <p:cNvPr id="11" name="Obraz 10"/>
          <p:cNvPicPr>
            <a:picLocks noChangeAspect="1"/>
          </p:cNvPicPr>
          <p:nvPr/>
        </p:nvPicPr>
        <p:blipFill>
          <a:blip r:embed="rId3"/>
          <a:stretch>
            <a:fillRect/>
          </a:stretch>
        </p:blipFill>
        <p:spPr>
          <a:xfrm>
            <a:off x="4673351" y="1796924"/>
            <a:ext cx="2953041" cy="4111490"/>
          </a:xfrm>
          <a:prstGeom prst="rect">
            <a:avLst/>
          </a:prstGeom>
          <a:ln>
            <a:solidFill>
              <a:schemeClr val="tx1"/>
            </a:solidFill>
          </a:ln>
        </p:spPr>
      </p:pic>
      <p:pic>
        <p:nvPicPr>
          <p:cNvPr id="12" name="Obraz 11"/>
          <p:cNvPicPr>
            <a:picLocks noChangeAspect="1"/>
          </p:cNvPicPr>
          <p:nvPr/>
        </p:nvPicPr>
        <p:blipFill>
          <a:blip r:embed="rId4"/>
          <a:stretch>
            <a:fillRect/>
          </a:stretch>
        </p:blipFill>
        <p:spPr>
          <a:xfrm>
            <a:off x="8845778" y="1796055"/>
            <a:ext cx="2480470" cy="4112359"/>
          </a:xfrm>
          <a:prstGeom prst="rect">
            <a:avLst/>
          </a:prstGeom>
          <a:ln>
            <a:solidFill>
              <a:schemeClr val="tx1"/>
            </a:solidFill>
          </a:ln>
        </p:spPr>
      </p:pic>
      <p:sp>
        <p:nvSpPr>
          <p:cNvPr id="13"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spTree>
    <p:extLst>
      <p:ext uri="{BB962C8B-B14F-4D97-AF65-F5344CB8AC3E}">
        <p14:creationId xmlns:p14="http://schemas.microsoft.com/office/powerpoint/2010/main" val="406690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glamour.com/images/sex-love-life/2013/10/12-couple-hugging-w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22" y="675163"/>
            <a:ext cx="2734647" cy="2726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hugging.social-friends-entertainment.com/images/cute-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351" y="948102"/>
            <a:ext cx="3696198" cy="2467212"/>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p:cNvPicPr>
            <a:picLocks noChangeAspect="1"/>
          </p:cNvPicPr>
          <p:nvPr/>
        </p:nvPicPr>
        <p:blipFill>
          <a:blip r:embed="rId4"/>
          <a:stretch>
            <a:fillRect/>
          </a:stretch>
        </p:blipFill>
        <p:spPr>
          <a:xfrm>
            <a:off x="694222" y="3541298"/>
            <a:ext cx="2352036" cy="3084638"/>
          </a:xfrm>
          <a:prstGeom prst="rect">
            <a:avLst/>
          </a:prstGeom>
        </p:spPr>
      </p:pic>
      <p:pic>
        <p:nvPicPr>
          <p:cNvPr id="13" name="Picture 8" descr="Father Hugging Son With Daisy Before School. - Cavan Images/Taxi/Getty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307" y="3749122"/>
            <a:ext cx="3806402" cy="2540898"/>
          </a:xfrm>
          <a:prstGeom prst="rect">
            <a:avLst/>
          </a:prstGeom>
          <a:noFill/>
          <a:extLst>
            <a:ext uri="{909E8E84-426E-40DD-AFC4-6F175D3DCCD1}">
              <a14:hiddenFill xmlns:a14="http://schemas.microsoft.com/office/drawing/2010/main">
                <a:solidFill>
                  <a:srgbClr val="FFFFFF"/>
                </a:solidFill>
              </a14:hiddenFill>
            </a:ext>
          </a:extLst>
        </p:spPr>
      </p:pic>
      <p:pic>
        <p:nvPicPr>
          <p:cNvPr id="14" name="Obraz 13"/>
          <p:cNvPicPr>
            <a:picLocks noChangeAspect="1"/>
          </p:cNvPicPr>
          <p:nvPr/>
        </p:nvPicPr>
        <p:blipFill>
          <a:blip r:embed="rId6"/>
          <a:stretch>
            <a:fillRect/>
          </a:stretch>
        </p:blipFill>
        <p:spPr>
          <a:xfrm>
            <a:off x="3841307" y="1160582"/>
            <a:ext cx="3806402" cy="2144452"/>
          </a:xfrm>
          <a:prstGeom prst="rect">
            <a:avLst/>
          </a:prstGeom>
        </p:spPr>
      </p:pic>
      <p:pic>
        <p:nvPicPr>
          <p:cNvPr id="15" name="Obraz 14"/>
          <p:cNvPicPr>
            <a:picLocks noChangeAspect="1"/>
          </p:cNvPicPr>
          <p:nvPr/>
        </p:nvPicPr>
        <p:blipFill>
          <a:blip r:embed="rId7"/>
          <a:stretch>
            <a:fillRect/>
          </a:stretch>
        </p:blipFill>
        <p:spPr>
          <a:xfrm>
            <a:off x="8181119" y="3749122"/>
            <a:ext cx="3800229" cy="2532335"/>
          </a:xfrm>
          <a:prstGeom prst="rect">
            <a:avLst/>
          </a:prstGeom>
        </p:spPr>
      </p:pic>
      <p:sp>
        <p:nvSpPr>
          <p:cNvPr id="3" name="Prostokąt 2"/>
          <p:cNvSpPr/>
          <p:nvPr/>
        </p:nvSpPr>
        <p:spPr>
          <a:xfrm>
            <a:off x="7647709" y="841927"/>
            <a:ext cx="4333639"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a:off x="7647709" y="3291211"/>
            <a:ext cx="4333639" cy="318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p:cNvSpPr/>
          <p:nvPr/>
        </p:nvSpPr>
        <p:spPr>
          <a:xfrm>
            <a:off x="11833487" y="3609866"/>
            <a:ext cx="230992" cy="2774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p:cNvSpPr/>
          <p:nvPr/>
        </p:nvSpPr>
        <p:spPr>
          <a:xfrm>
            <a:off x="3029572" y="634103"/>
            <a:ext cx="429123" cy="2933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spTree>
    <p:extLst>
      <p:ext uri="{BB962C8B-B14F-4D97-AF65-F5344CB8AC3E}">
        <p14:creationId xmlns:p14="http://schemas.microsoft.com/office/powerpoint/2010/main" val="124574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999" y="828000"/>
            <a:ext cx="11483789" cy="769441"/>
          </a:xfrm>
          <a:prstGeom prst="rect">
            <a:avLst/>
          </a:prstGeom>
        </p:spPr>
        <p:txBody>
          <a:bodyPr wrap="square">
            <a:spAutoFit/>
          </a:bodyPr>
          <a:lstStyle/>
          <a:p>
            <a:r>
              <a:rPr lang="pl-PL" altLang="pl-PL" sz="4400" b="1" dirty="0" smtClean="0"/>
              <a:t>INTYMNE CZĘŚCI CIAŁA</a:t>
            </a:r>
            <a:endParaRPr lang="pl-PL" sz="4400" b="1" dirty="0">
              <a:latin typeface="+mj-lt"/>
            </a:endParaRPr>
          </a:p>
        </p:txBody>
      </p:sp>
      <p:pic>
        <p:nvPicPr>
          <p:cNvPr id="7" name="Obraz 6"/>
          <p:cNvPicPr>
            <a:picLocks noChangeAspect="1"/>
          </p:cNvPicPr>
          <p:nvPr/>
        </p:nvPicPr>
        <p:blipFill>
          <a:blip r:embed="rId2"/>
          <a:stretch>
            <a:fillRect/>
          </a:stretch>
        </p:blipFill>
        <p:spPr>
          <a:xfrm>
            <a:off x="3089563" y="1869361"/>
            <a:ext cx="6248400" cy="4771706"/>
          </a:xfrm>
          <a:prstGeom prst="rect">
            <a:avLst/>
          </a:prstGeom>
        </p:spPr>
      </p:pic>
      <p:sp>
        <p:nvSpPr>
          <p:cNvPr id="8" name="Symbol zastępczy tekstu 2"/>
          <p:cNvSpPr>
            <a:spLocks noGrp="1"/>
          </p:cNvSpPr>
          <p:nvPr>
            <p:ph type="body" sz="quarter" idx="4294967295"/>
          </p:nvPr>
        </p:nvSpPr>
        <p:spPr>
          <a:xfrm>
            <a:off x="6817894" y="1"/>
            <a:ext cx="5069305" cy="338137"/>
          </a:xfrm>
          <a:prstGeom prst="rect">
            <a:avLst/>
          </a:prstGeom>
        </p:spPr>
        <p:txBody>
          <a:bodyPr>
            <a:noAutofit/>
          </a:bodyPr>
          <a:lstStyle/>
          <a:p>
            <a:pPr marL="0" indent="0">
              <a:buNone/>
            </a:pPr>
            <a:r>
              <a:rPr lang="pl-PL" sz="1500" dirty="0" smtClean="0">
                <a:solidFill>
                  <a:schemeClr val="bg1"/>
                </a:solidFill>
              </a:rPr>
              <a:t>Chronimy Dzieci</a:t>
            </a:r>
            <a:endParaRPr lang="pl-PL" sz="1500" dirty="0">
              <a:solidFill>
                <a:schemeClr val="bg1"/>
              </a:solidFill>
            </a:endParaRPr>
          </a:p>
        </p:txBody>
      </p:sp>
    </p:spTree>
    <p:extLst>
      <p:ext uri="{BB962C8B-B14F-4D97-AF65-F5344CB8AC3E}">
        <p14:creationId xmlns:p14="http://schemas.microsoft.com/office/powerpoint/2010/main" val="414220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Dziękuję za uwagę. </a:t>
            </a:r>
            <a:endParaRPr lang="pl-PL" dirty="0"/>
          </a:p>
        </p:txBody>
      </p:sp>
    </p:spTree>
    <p:extLst>
      <p:ext uri="{BB962C8B-B14F-4D97-AF65-F5344CB8AC3E}">
        <p14:creationId xmlns:p14="http://schemas.microsoft.com/office/powerpoint/2010/main" val="510296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3">
      <a:majorFont>
        <a:latin typeface="Lato Heavy"/>
        <a:ea typeface=""/>
        <a:cs typeface=""/>
      </a:majorFont>
      <a:minorFont>
        <a:latin typeface="Lato"/>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3894A7265517D42B665FDC1E8C32B9C" ma:contentTypeVersion="13" ma:contentTypeDescription="Utwórz nowy dokument." ma:contentTypeScope="" ma:versionID="c91ee1e70e295938517dcd1e25c10395">
  <xsd:schema xmlns:xsd="http://www.w3.org/2001/XMLSchema" xmlns:xs="http://www.w3.org/2001/XMLSchema" xmlns:p="http://schemas.microsoft.com/office/2006/metadata/properties" xmlns:ns2="5443c7d2-55a2-4acc-ace2-accde984f0e2" xmlns:ns3="996168f3-de68-431e-b168-354f03cc21ad" targetNamespace="http://schemas.microsoft.com/office/2006/metadata/properties" ma:root="true" ma:fieldsID="809202bf45a49b5deeb2e66f4207c8be" ns2:_="" ns3:_="">
    <xsd:import namespace="5443c7d2-55a2-4acc-ace2-accde984f0e2"/>
    <xsd:import namespace="996168f3-de68-431e-b168-354f03cc21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datadodan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3c7d2-55a2-4acc-ace2-accde984f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adodania" ma:index="20" nillable="true" ma:displayName="data dodania" ma:default="[today]" ma:format="DateTime" ma:internalName="datadodani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96168f3-de68-431e-b168-354f03cc21ad"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adodania xmlns="5443c7d2-55a2-4acc-ace2-accde984f0e2">2021-02-08T11:13:22+00:00</datadodania>
  </documentManagement>
</p:properties>
</file>

<file path=customXml/itemProps1.xml><?xml version="1.0" encoding="utf-8"?>
<ds:datastoreItem xmlns:ds="http://schemas.openxmlformats.org/officeDocument/2006/customXml" ds:itemID="{BE721F61-D924-4187-A59C-22B9AFF10D0D}"/>
</file>

<file path=customXml/itemProps2.xml><?xml version="1.0" encoding="utf-8"?>
<ds:datastoreItem xmlns:ds="http://schemas.openxmlformats.org/officeDocument/2006/customXml" ds:itemID="{73FAE260-0B04-45D9-86BC-5C0D131F2067}"/>
</file>

<file path=customXml/itemProps3.xml><?xml version="1.0" encoding="utf-8"?>
<ds:datastoreItem xmlns:ds="http://schemas.openxmlformats.org/officeDocument/2006/customXml" ds:itemID="{14C04C1E-3665-41CE-A14B-0F1CBB963A83}"/>
</file>

<file path=docProps/app.xml><?xml version="1.0" encoding="utf-8"?>
<Properties xmlns="http://schemas.openxmlformats.org/officeDocument/2006/extended-properties" xmlns:vt="http://schemas.openxmlformats.org/officeDocument/2006/docPropsVTypes">
  <TotalTime>692</TotalTime>
  <Words>55</Words>
  <Application>Microsoft Office PowerPoint</Application>
  <PresentationFormat>Panoramiczny</PresentationFormat>
  <Paragraphs>20</Paragraphs>
  <Slides>9</Slides>
  <Notes>1</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Lato</vt:lpstr>
      <vt:lpstr>Lato Heavy</vt:lpstr>
      <vt:lpstr>Motyw pakietu Office</vt:lpstr>
      <vt:lpstr>Chronimy Dzieci - scenariusz zajęć profilaktycznych dla uczniów klas IV-VI szkół podstawowych.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Kowalski</dc:creator>
  <cp:lastModifiedBy>Marcin Sołodki</cp:lastModifiedBy>
  <cp:revision>168</cp:revision>
  <dcterms:created xsi:type="dcterms:W3CDTF">2016-05-13T10:05:08Z</dcterms:created>
  <dcterms:modified xsi:type="dcterms:W3CDTF">2016-12-28T10:16:28Z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0x010100F3894A7265517D42B665FDC1E8C32B9C</vt:lpwstr>
  </property>
</Properties>
</file>