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8" r:id="rId4"/>
    <p:sldMasterId id="2147483714" r:id="rId5"/>
  </p:sldMasterIdLst>
  <p:notesMasterIdLst>
    <p:notesMasterId r:id="rId21"/>
  </p:notesMasterIdLst>
  <p:handoutMasterIdLst>
    <p:handoutMasterId r:id="rId22"/>
  </p:handoutMasterIdLst>
  <p:sldIdLst>
    <p:sldId id="307" r:id="rId6"/>
    <p:sldId id="317" r:id="rId7"/>
    <p:sldId id="319" r:id="rId8"/>
    <p:sldId id="318" r:id="rId9"/>
    <p:sldId id="314" r:id="rId10"/>
    <p:sldId id="315" r:id="rId11"/>
    <p:sldId id="316" r:id="rId12"/>
    <p:sldId id="285" r:id="rId13"/>
    <p:sldId id="288" r:id="rId14"/>
    <p:sldId id="289" r:id="rId15"/>
    <p:sldId id="290" r:id="rId16"/>
    <p:sldId id="292" r:id="rId17"/>
    <p:sldId id="313" r:id="rId18"/>
    <p:sldId id="301" r:id="rId19"/>
    <p:sldId id="312" r:id="rId20"/>
  </p:sldIdLst>
  <p:sldSz cx="12192000" cy="6858000"/>
  <p:notesSz cx="7104063" cy="102346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gnieszka Maślanka" initials="AM" lastIdx="1" clrIdx="0">
    <p:extLst>
      <p:ext uri="{19B8F6BF-5375-455C-9EA6-DF929625EA0E}">
        <p15:presenceInfo xmlns:p15="http://schemas.microsoft.com/office/powerpoint/2012/main" userId="Agnieszka Maślank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1D48"/>
    <a:srgbClr val="E42750"/>
    <a:srgbClr val="E52E56"/>
    <a:srgbClr val="F0E833"/>
    <a:srgbClr val="E8E124"/>
    <a:srgbClr val="ECE429"/>
    <a:srgbClr val="F0832E"/>
    <a:srgbClr val="FFC911"/>
    <a:srgbClr val="EA3F4C"/>
    <a:srgbClr val="E73F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97484D-A7A3-97D8-7C24-94ACD4D30680}" v="256" dt="2021-05-18T13:35:46.851"/>
    <p1510:client id="{7709AF9F-10BA-2000-B647-4C9C5960E206}" v="2" dt="2021-02-26T12:58:39.011"/>
    <p1510:client id="{D899D5F5-4933-6270-B8F7-C2FFCDFA43B0}" v="118" dt="2021-05-24T08:58:14.042"/>
    <p1510:client id="{ED090C1B-70F0-3D45-B728-C3EAE4673763}" v="10" dt="2021-02-17T13:53:59.228"/>
  </p1510:revLst>
</p1510:revInfo>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Styl jasny 1 — Ak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FECB4D8-DB02-4DC6-A0A2-4F2EBAE1DC90}" styleName="Styl pośredni 1 — Ak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Styl pośredni 2 — Ak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Styl pośredni 2 — Ak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Styl jasny 1 — Ak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Styl jasny 1 — Ak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Styl jasny 1 — Ak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Styl jasny 1 — Ak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46" autoAdjust="0"/>
    <p:restoredTop sz="94660"/>
  </p:normalViewPr>
  <p:slideViewPr>
    <p:cSldViewPr snapToGrid="0">
      <p:cViewPr varScale="1">
        <p:scale>
          <a:sx n="83" d="100"/>
          <a:sy n="83" d="100"/>
        </p:scale>
        <p:origin x="533" y="67"/>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EBDE219E-8C51-9544-9E87-E4AB166CE6F7}"/>
              </a:ext>
            </a:extLst>
          </p:cNvPr>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pl-PL"/>
          </a:p>
        </p:txBody>
      </p:sp>
      <p:sp>
        <p:nvSpPr>
          <p:cNvPr id="3" name="Symbol zastępczy daty 2">
            <a:extLst>
              <a:ext uri="{FF2B5EF4-FFF2-40B4-BE49-F238E27FC236}">
                <a16:creationId xmlns:a16="http://schemas.microsoft.com/office/drawing/2014/main" id="{02A315D7-2380-C144-9704-C4C7AFE69EBF}"/>
              </a:ext>
            </a:extLst>
          </p:cNvPr>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fld id="{EAE3A122-93FC-A14D-881A-76D743EA8E8C}" type="datetimeFigureOut">
              <a:rPr lang="pl-PL" smtClean="0"/>
              <a:t>21.11.2022</a:t>
            </a:fld>
            <a:endParaRPr lang="pl-PL"/>
          </a:p>
        </p:txBody>
      </p:sp>
      <p:sp>
        <p:nvSpPr>
          <p:cNvPr id="4" name="Symbol zastępczy stopki 3">
            <a:extLst>
              <a:ext uri="{FF2B5EF4-FFF2-40B4-BE49-F238E27FC236}">
                <a16:creationId xmlns:a16="http://schemas.microsoft.com/office/drawing/2014/main" id="{72C94C2D-0A54-D348-A682-7A01A525F7DE}"/>
              </a:ext>
            </a:extLst>
          </p:cNvPr>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endParaRPr lang="pl-PL"/>
          </a:p>
        </p:txBody>
      </p:sp>
      <p:sp>
        <p:nvSpPr>
          <p:cNvPr id="5" name="Symbol zastępczy numeru slajdu 4">
            <a:extLst>
              <a:ext uri="{FF2B5EF4-FFF2-40B4-BE49-F238E27FC236}">
                <a16:creationId xmlns:a16="http://schemas.microsoft.com/office/drawing/2014/main" id="{F5F9A447-AC24-BE44-899F-DC6D75CF6A4D}"/>
              </a:ext>
            </a:extLst>
          </p:cNvPr>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fld id="{C8DC35C0-94E7-1A4F-87CB-F1C61C5E5441}" type="slidenum">
              <a:rPr lang="pl-PL" smtClean="0"/>
              <a:t>‹#›</a:t>
            </a:fld>
            <a:endParaRPr lang="pl-PL"/>
          </a:p>
        </p:txBody>
      </p:sp>
    </p:spTree>
    <p:extLst>
      <p:ext uri="{BB962C8B-B14F-4D97-AF65-F5344CB8AC3E}">
        <p14:creationId xmlns:p14="http://schemas.microsoft.com/office/powerpoint/2010/main" val="31358166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pl-PL"/>
          </a:p>
        </p:txBody>
      </p:sp>
      <p:sp>
        <p:nvSpPr>
          <p:cNvPr id="3" name="Symbol zastępczy daty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E098B484-4673-4363-A5CA-6686BD8AE132}" type="datetimeFigureOut">
              <a:rPr lang="pl-PL" smtClean="0"/>
              <a:t>21.11.2022</a:t>
            </a:fld>
            <a:endParaRPr lang="pl-PL"/>
          </a:p>
        </p:txBody>
      </p:sp>
      <p:sp>
        <p:nvSpPr>
          <p:cNvPr id="4" name="Symbol zastępczy obrazu slajdu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pl-PL"/>
          </a:p>
        </p:txBody>
      </p:sp>
      <p:sp>
        <p:nvSpPr>
          <p:cNvPr id="5" name="Symbol zastępczy notatek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pl-PL"/>
          </a:p>
        </p:txBody>
      </p:sp>
      <p:sp>
        <p:nvSpPr>
          <p:cNvPr id="7" name="Symbol zastępczy numeru slajdu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56F46B53-F2DA-48D3-A305-60085DF2F567}" type="slidenum">
              <a:rPr lang="pl-PL" smtClean="0"/>
              <a:t>‹#›</a:t>
            </a:fld>
            <a:endParaRPr lang="pl-PL"/>
          </a:p>
        </p:txBody>
      </p:sp>
    </p:spTree>
    <p:extLst>
      <p:ext uri="{BB962C8B-B14F-4D97-AF65-F5344CB8AC3E}">
        <p14:creationId xmlns:p14="http://schemas.microsoft.com/office/powerpoint/2010/main" val="2599207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56F46B53-F2DA-48D3-A305-60085DF2F567}" type="slidenum">
              <a:rPr lang="pl-PL" smtClean="0"/>
              <a:t>15</a:t>
            </a:fld>
            <a:endParaRPr lang="pl-PL"/>
          </a:p>
        </p:txBody>
      </p:sp>
    </p:spTree>
    <p:extLst>
      <p:ext uri="{BB962C8B-B14F-4D97-AF65-F5344CB8AC3E}">
        <p14:creationId xmlns:p14="http://schemas.microsoft.com/office/powerpoint/2010/main" val="3052437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wa elementy zawartości">
    <p:spTree>
      <p:nvGrpSpPr>
        <p:cNvPr id="1" name=""/>
        <p:cNvGrpSpPr/>
        <p:nvPr/>
      </p:nvGrpSpPr>
      <p:grpSpPr>
        <a:xfrm>
          <a:off x="0" y="0"/>
          <a:ext cx="0" cy="0"/>
          <a:chOff x="0" y="0"/>
          <a:chExt cx="0" cy="0"/>
        </a:xfrm>
      </p:grpSpPr>
      <p:sp>
        <p:nvSpPr>
          <p:cNvPr id="8" name="Symbol zastępczy zawartości 2">
            <a:extLst>
              <a:ext uri="{FF2B5EF4-FFF2-40B4-BE49-F238E27FC236}">
                <a16:creationId xmlns:a16="http://schemas.microsoft.com/office/drawing/2014/main" id="{C1375FCD-175B-CD4C-803A-0DA71B6C92A2}"/>
              </a:ext>
            </a:extLst>
          </p:cNvPr>
          <p:cNvSpPr>
            <a:spLocks noGrp="1"/>
          </p:cNvSpPr>
          <p:nvPr>
            <p:ph sz="half" idx="1"/>
          </p:nvPr>
        </p:nvSpPr>
        <p:spPr>
          <a:xfrm>
            <a:off x="838200" y="1825625"/>
            <a:ext cx="5181600" cy="4351338"/>
          </a:xfrm>
        </p:spPr>
        <p:txBody>
          <a:bodyPr/>
          <a:lstStyle>
            <a:lvl1pPr marL="0" indent="0">
              <a:buNone/>
              <a:defRPr/>
            </a:lvl1pPr>
          </a:lstStyle>
          <a:p>
            <a:pPr marL="0" indent="0">
              <a:buNone/>
            </a:pPr>
            <a:endParaRPr lang="pl-PL">
              <a:latin typeface="Lato" panose="020F0502020204030203" pitchFamily="34" charset="0"/>
              <a:ea typeface="Lato" panose="020F0502020204030203" pitchFamily="34" charset="0"/>
              <a:cs typeface="Lato" panose="020F0502020204030203" pitchFamily="34" charset="0"/>
            </a:endParaRPr>
          </a:p>
        </p:txBody>
      </p:sp>
      <p:sp>
        <p:nvSpPr>
          <p:cNvPr id="9" name="Symbol zastępczy zawartości 3">
            <a:extLst>
              <a:ext uri="{FF2B5EF4-FFF2-40B4-BE49-F238E27FC236}">
                <a16:creationId xmlns:a16="http://schemas.microsoft.com/office/drawing/2014/main" id="{ECDC482F-3C07-B846-9D8C-C2852C835F96}"/>
              </a:ext>
            </a:extLst>
          </p:cNvPr>
          <p:cNvSpPr>
            <a:spLocks noGrp="1"/>
          </p:cNvSpPr>
          <p:nvPr>
            <p:ph sz="half" idx="2"/>
          </p:nvPr>
        </p:nvSpPr>
        <p:spPr>
          <a:xfrm>
            <a:off x="6172200" y="1825625"/>
            <a:ext cx="5181600" cy="4351338"/>
          </a:xfrm>
        </p:spPr>
        <p:txBody>
          <a:bodyPr/>
          <a:lstStyle/>
          <a:p>
            <a:endParaRPr lang="pl-PL">
              <a:latin typeface="Lato" panose="020F0502020204030203" pitchFamily="34" charset="0"/>
              <a:ea typeface="Lato" panose="020F0502020204030203" pitchFamily="34" charset="0"/>
              <a:cs typeface="Lato" panose="020F0502020204030203" pitchFamily="34" charset="0"/>
            </a:endParaRPr>
          </a:p>
        </p:txBody>
      </p:sp>
      <p:sp>
        <p:nvSpPr>
          <p:cNvPr id="10" name="Prostokąt 9">
            <a:extLst>
              <a:ext uri="{FF2B5EF4-FFF2-40B4-BE49-F238E27FC236}">
                <a16:creationId xmlns:a16="http://schemas.microsoft.com/office/drawing/2014/main" id="{5F53DD42-208A-44C7-BCC8-712411F24246}"/>
              </a:ext>
            </a:extLst>
          </p:cNvPr>
          <p:cNvSpPr/>
          <p:nvPr userDrawn="1"/>
        </p:nvSpPr>
        <p:spPr>
          <a:xfrm>
            <a:off x="7536285" y="-569"/>
            <a:ext cx="4656415" cy="622301"/>
          </a:xfrm>
          <a:prstGeom prst="rect">
            <a:avLst/>
          </a:prstGeom>
          <a:solidFill>
            <a:srgbClr val="EB3F4C"/>
          </a:solidFill>
          <a:ln w="15875">
            <a:solidFill>
              <a:srgbClr val="EB3F4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pl-PL" sz="1600" dirty="0">
              <a:solidFill>
                <a:schemeClr val="bg1"/>
              </a:solidFill>
              <a:latin typeface="Lato" panose="020F0502020204030203" pitchFamily="34" charset="0"/>
              <a:cs typeface="Lato" panose="020F0502020204030203" pitchFamily="34" charset="0"/>
            </a:endParaRPr>
          </a:p>
        </p:txBody>
      </p:sp>
      <p:sp>
        <p:nvSpPr>
          <p:cNvPr id="5" name="Title Placeholder 1"/>
          <p:cNvSpPr>
            <a:spLocks noGrp="1"/>
          </p:cNvSpPr>
          <p:nvPr>
            <p:ph type="title" hasCustomPrompt="1"/>
          </p:nvPr>
        </p:nvSpPr>
        <p:spPr>
          <a:xfrm>
            <a:off x="7536285" y="58248"/>
            <a:ext cx="4655716" cy="504667"/>
          </a:xfrm>
          <a:prstGeom prst="rect">
            <a:avLst/>
          </a:prstGeom>
        </p:spPr>
        <p:txBody>
          <a:bodyPr vert="horz" lIns="91440" tIns="45720" rIns="91440" bIns="45720" rtlCol="0" anchor="ctr">
            <a:normAutofit/>
          </a:bodyPr>
          <a:lstStyle>
            <a:lvl1pPr algn="ctr">
              <a:defRPr sz="1600">
                <a:solidFill>
                  <a:schemeClr val="bg1"/>
                </a:solidFill>
              </a:defRPr>
            </a:lvl1pPr>
          </a:lstStyle>
          <a:p>
            <a:r>
              <a:rPr lang="pl-PL" dirty="0"/>
              <a:t>Dodaj tytuł</a:t>
            </a:r>
            <a:endParaRPr lang="en-US" dirty="0"/>
          </a:p>
        </p:txBody>
      </p:sp>
    </p:spTree>
    <p:extLst>
      <p:ext uri="{BB962C8B-B14F-4D97-AF65-F5344CB8AC3E}">
        <p14:creationId xmlns:p14="http://schemas.microsoft.com/office/powerpoint/2010/main" val="2325955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EE6C6DCB-DF32-5D4B-86CA-A76EF0D995D4}" type="datetimeFigureOut">
              <a:rPr lang="pl-PL" smtClean="0"/>
              <a:pPr/>
              <a:t>21.11.2022</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9CBA673B-953C-D849-8E53-424DF10AD387}" type="slidenum">
              <a:rPr lang="pl-PL" smtClean="0"/>
              <a:pPr/>
              <a:t>‹#›</a:t>
            </a:fld>
            <a:endParaRPr lang="pl-PL"/>
          </a:p>
        </p:txBody>
      </p:sp>
    </p:spTree>
    <p:extLst>
      <p:ext uri="{BB962C8B-B14F-4D97-AF65-F5344CB8AC3E}">
        <p14:creationId xmlns:p14="http://schemas.microsoft.com/office/powerpoint/2010/main" val="171135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6C6DCB-DF32-5D4B-86CA-A76EF0D995D4}" type="datetimeFigureOut">
              <a:rPr lang="pl-PL" smtClean="0"/>
              <a:pPr/>
              <a:t>21.11.2022</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9CBA673B-953C-D849-8E53-424DF10AD387}" type="slidenum">
              <a:rPr lang="pl-PL" smtClean="0"/>
              <a:pPr/>
              <a:t>‹#›</a:t>
            </a:fld>
            <a:endParaRPr lang="pl-PL"/>
          </a:p>
        </p:txBody>
      </p:sp>
    </p:spTree>
    <p:extLst>
      <p:ext uri="{BB962C8B-B14F-4D97-AF65-F5344CB8AC3E}">
        <p14:creationId xmlns:p14="http://schemas.microsoft.com/office/powerpoint/2010/main" val="3797674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Date Placeholder 4"/>
          <p:cNvSpPr>
            <a:spLocks noGrp="1"/>
          </p:cNvSpPr>
          <p:nvPr>
            <p:ph type="dt" sz="half" idx="10"/>
          </p:nvPr>
        </p:nvSpPr>
        <p:spPr/>
        <p:txBody>
          <a:bodyPr/>
          <a:lstStyle/>
          <a:p>
            <a:fld id="{EE6C6DCB-DF32-5D4B-86CA-A76EF0D995D4}" type="datetimeFigureOut">
              <a:rPr lang="pl-PL" smtClean="0"/>
              <a:pPr/>
              <a:t>21.11.2022</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9CBA673B-953C-D849-8E53-424DF10AD387}" type="slidenum">
              <a:rPr lang="pl-PL" smtClean="0"/>
              <a:pPr/>
              <a:t>‹#›</a:t>
            </a:fld>
            <a:endParaRPr lang="pl-PL"/>
          </a:p>
        </p:txBody>
      </p:sp>
    </p:spTree>
    <p:extLst>
      <p:ext uri="{BB962C8B-B14F-4D97-AF65-F5344CB8AC3E}">
        <p14:creationId xmlns:p14="http://schemas.microsoft.com/office/powerpoint/2010/main" val="32889623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a:t>Kliknij, aby edytować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Edytuj style wzorca tekstu</a:t>
            </a:r>
          </a:p>
        </p:txBody>
      </p:sp>
      <p:sp>
        <p:nvSpPr>
          <p:cNvPr id="5" name="Date Placeholder 4"/>
          <p:cNvSpPr>
            <a:spLocks noGrp="1"/>
          </p:cNvSpPr>
          <p:nvPr>
            <p:ph type="dt" sz="half" idx="10"/>
          </p:nvPr>
        </p:nvSpPr>
        <p:spPr/>
        <p:txBody>
          <a:bodyPr/>
          <a:lstStyle/>
          <a:p>
            <a:fld id="{EE6C6DCB-DF32-5D4B-86CA-A76EF0D995D4}" type="datetimeFigureOut">
              <a:rPr lang="pl-PL" smtClean="0"/>
              <a:pPr/>
              <a:t>21.11.2022</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9CBA673B-953C-D849-8E53-424DF10AD387}" type="slidenum">
              <a:rPr lang="pl-PL" smtClean="0"/>
              <a:pPr/>
              <a:t>‹#›</a:t>
            </a:fld>
            <a:endParaRPr lang="pl-PL"/>
          </a:p>
        </p:txBody>
      </p:sp>
    </p:spTree>
    <p:extLst>
      <p:ext uri="{BB962C8B-B14F-4D97-AF65-F5344CB8AC3E}">
        <p14:creationId xmlns:p14="http://schemas.microsoft.com/office/powerpoint/2010/main" val="163165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EE6C6DCB-DF32-5D4B-86CA-A76EF0D995D4}" type="datetimeFigureOut">
              <a:rPr lang="pl-PL" smtClean="0"/>
              <a:pPr/>
              <a:t>21.11.2022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CBA673B-953C-D849-8E53-424DF10AD387}" type="slidenum">
              <a:rPr lang="pl-PL" smtClean="0"/>
              <a:pPr/>
              <a:t>‹#›</a:t>
            </a:fld>
            <a:endParaRPr lang="pl-PL"/>
          </a:p>
        </p:txBody>
      </p:sp>
    </p:spTree>
    <p:extLst>
      <p:ext uri="{BB962C8B-B14F-4D97-AF65-F5344CB8AC3E}">
        <p14:creationId xmlns:p14="http://schemas.microsoft.com/office/powerpoint/2010/main" val="7237454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EE6C6DCB-DF32-5D4B-86CA-A76EF0D995D4}" type="datetimeFigureOut">
              <a:rPr lang="pl-PL" smtClean="0"/>
              <a:pPr/>
              <a:t>21.11.2022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CBA673B-953C-D849-8E53-424DF10AD387}" type="slidenum">
              <a:rPr lang="pl-PL" smtClean="0"/>
              <a:pPr/>
              <a:t>‹#›</a:t>
            </a:fld>
            <a:endParaRPr lang="pl-PL"/>
          </a:p>
        </p:txBody>
      </p:sp>
    </p:spTree>
    <p:extLst>
      <p:ext uri="{BB962C8B-B14F-4D97-AF65-F5344CB8AC3E}">
        <p14:creationId xmlns:p14="http://schemas.microsoft.com/office/powerpoint/2010/main" val="994714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Nagłówek sekcji">
    <p:bg>
      <p:bgRef idx="1001">
        <a:schemeClr val="bg2"/>
      </p:bgRef>
    </p:bg>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37CDC61F-C991-6B48-869B-74567E9A22E6}"/>
              </a:ext>
            </a:extLst>
          </p:cNvPr>
          <p:cNvPicPr>
            <a:picLocks noChangeAspect="1"/>
          </p:cNvPicPr>
          <p:nvPr userDrawn="1"/>
        </p:nvPicPr>
        <p:blipFill>
          <a:blip r:embed="rId2"/>
          <a:stretch>
            <a:fillRect/>
          </a:stretch>
        </p:blipFill>
        <p:spPr>
          <a:xfrm>
            <a:off x="335995" y="293893"/>
            <a:ext cx="2376011" cy="1038987"/>
          </a:xfrm>
          <a:prstGeom prst="rect">
            <a:avLst/>
          </a:prstGeom>
        </p:spPr>
      </p:pic>
      <p:sp>
        <p:nvSpPr>
          <p:cNvPr id="8" name="Tytuł 2">
            <a:extLst>
              <a:ext uri="{FF2B5EF4-FFF2-40B4-BE49-F238E27FC236}">
                <a16:creationId xmlns:a16="http://schemas.microsoft.com/office/drawing/2014/main" id="{DED9DF56-E593-DD43-90E8-A67C4C9EC0C6}"/>
              </a:ext>
            </a:extLst>
          </p:cNvPr>
          <p:cNvSpPr>
            <a:spLocks noGrp="1"/>
          </p:cNvSpPr>
          <p:nvPr>
            <p:ph type="title" idx="4294967295"/>
          </p:nvPr>
        </p:nvSpPr>
        <p:spPr>
          <a:xfrm>
            <a:off x="831851" y="1709740"/>
            <a:ext cx="10515600" cy="2852737"/>
          </a:xfrm>
        </p:spPr>
        <p:txBody>
          <a:bodyPr/>
          <a:lstStyle/>
          <a:p>
            <a:endParaRPr lang="pl-P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694248218"/>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lajd tytułowy">
    <p:spTree>
      <p:nvGrpSpPr>
        <p:cNvPr id="1" name=""/>
        <p:cNvGrpSpPr/>
        <p:nvPr/>
      </p:nvGrpSpPr>
      <p:grpSpPr>
        <a:xfrm>
          <a:off x="0" y="0"/>
          <a:ext cx="0" cy="0"/>
          <a:chOff x="0" y="0"/>
          <a:chExt cx="0" cy="0"/>
        </a:xfrm>
      </p:grpSpPr>
      <p:sp>
        <p:nvSpPr>
          <p:cNvPr id="7" name="Symbol zastępczy zawartości 2">
            <a:extLst>
              <a:ext uri="{FF2B5EF4-FFF2-40B4-BE49-F238E27FC236}">
                <a16:creationId xmlns:a16="http://schemas.microsoft.com/office/drawing/2014/main" id="{C1375FCD-175B-CD4C-803A-0DA71B6C92A2}"/>
              </a:ext>
            </a:extLst>
          </p:cNvPr>
          <p:cNvSpPr>
            <a:spLocks noGrp="1"/>
          </p:cNvSpPr>
          <p:nvPr>
            <p:ph sz="half" idx="1"/>
          </p:nvPr>
        </p:nvSpPr>
        <p:spPr>
          <a:xfrm>
            <a:off x="838200" y="1825625"/>
            <a:ext cx="5181600" cy="4351338"/>
          </a:xfrm>
        </p:spPr>
        <p:txBody>
          <a:bodyPr/>
          <a:lstStyle/>
          <a:p>
            <a:endParaRPr lang="pl-PL">
              <a:latin typeface="Lato" panose="020F0502020204030203" pitchFamily="34" charset="0"/>
              <a:ea typeface="Lato" panose="020F0502020204030203" pitchFamily="34" charset="0"/>
              <a:cs typeface="Lato" panose="020F0502020204030203" pitchFamily="34" charset="0"/>
            </a:endParaRPr>
          </a:p>
        </p:txBody>
      </p:sp>
      <p:sp>
        <p:nvSpPr>
          <p:cNvPr id="8" name="Symbol zastępczy zawartości 3">
            <a:extLst>
              <a:ext uri="{FF2B5EF4-FFF2-40B4-BE49-F238E27FC236}">
                <a16:creationId xmlns:a16="http://schemas.microsoft.com/office/drawing/2014/main" id="{ECDC482F-3C07-B846-9D8C-C2852C835F96}"/>
              </a:ext>
            </a:extLst>
          </p:cNvPr>
          <p:cNvSpPr>
            <a:spLocks noGrp="1"/>
          </p:cNvSpPr>
          <p:nvPr>
            <p:ph sz="half" idx="2"/>
          </p:nvPr>
        </p:nvSpPr>
        <p:spPr>
          <a:xfrm>
            <a:off x="6172200" y="1825625"/>
            <a:ext cx="5181600" cy="4351338"/>
          </a:xfrm>
        </p:spPr>
        <p:txBody>
          <a:bodyPr/>
          <a:lstStyle/>
          <a:p>
            <a:endParaRPr lang="pl-PL">
              <a:latin typeface="Lato" panose="020F0502020204030203" pitchFamily="34" charset="0"/>
              <a:ea typeface="Lato" panose="020F0502020204030203" pitchFamily="34" charset="0"/>
              <a:cs typeface="Lato" panose="020F0502020204030203" pitchFamily="34" charset="0"/>
            </a:endParaRPr>
          </a:p>
        </p:txBody>
      </p:sp>
      <p:sp>
        <p:nvSpPr>
          <p:cNvPr id="9" name="Prostokąt 8">
            <a:extLst>
              <a:ext uri="{FF2B5EF4-FFF2-40B4-BE49-F238E27FC236}">
                <a16:creationId xmlns:a16="http://schemas.microsoft.com/office/drawing/2014/main" id="{2F064130-6C29-439A-A896-263F4FCE5361}"/>
              </a:ext>
            </a:extLst>
          </p:cNvPr>
          <p:cNvSpPr/>
          <p:nvPr userDrawn="1"/>
        </p:nvSpPr>
        <p:spPr>
          <a:xfrm>
            <a:off x="8699690" y="2"/>
            <a:ext cx="3492311" cy="622301"/>
          </a:xfrm>
          <a:prstGeom prst="rect">
            <a:avLst/>
          </a:prstGeom>
          <a:solidFill>
            <a:srgbClr val="EB3F4C"/>
          </a:solidFill>
          <a:ln w="15875">
            <a:solidFill>
              <a:srgbClr val="EB3F4C"/>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pl-PL" sz="1200">
              <a:solidFill>
                <a:schemeClr val="bg1"/>
              </a:solidFill>
              <a:latin typeface="Lato" panose="020F0502020204030203" pitchFamily="34" charset="0"/>
              <a:cs typeface="Lato" panose="020F0502020204030203" pitchFamily="34" charset="0"/>
            </a:endParaRPr>
          </a:p>
        </p:txBody>
      </p:sp>
      <p:sp>
        <p:nvSpPr>
          <p:cNvPr id="10" name="Title Placeholder 1"/>
          <p:cNvSpPr>
            <a:spLocks noGrp="1"/>
          </p:cNvSpPr>
          <p:nvPr>
            <p:ph type="title" hasCustomPrompt="1"/>
          </p:nvPr>
        </p:nvSpPr>
        <p:spPr>
          <a:xfrm>
            <a:off x="8700213" y="0"/>
            <a:ext cx="3491787" cy="621732"/>
          </a:xfrm>
          <a:prstGeom prst="rect">
            <a:avLst/>
          </a:prstGeom>
        </p:spPr>
        <p:txBody>
          <a:bodyPr vert="horz" lIns="91440" tIns="45720" rIns="91440" bIns="45720" rtlCol="0" anchor="ctr">
            <a:normAutofit/>
          </a:bodyPr>
          <a:lstStyle>
            <a:lvl1pPr algn="ctr">
              <a:defRPr sz="1200">
                <a:solidFill>
                  <a:schemeClr val="bg1"/>
                </a:solidFill>
              </a:defRPr>
            </a:lvl1pPr>
          </a:lstStyle>
          <a:p>
            <a:r>
              <a:rPr lang="pl-PL" dirty="0"/>
              <a:t>Dodaj tekst</a:t>
            </a:r>
            <a:endParaRPr lang="en-US" dirty="0"/>
          </a:p>
        </p:txBody>
      </p:sp>
    </p:spTree>
    <p:extLst>
      <p:ext uri="{BB962C8B-B14F-4D97-AF65-F5344CB8AC3E}">
        <p14:creationId xmlns:p14="http://schemas.microsoft.com/office/powerpoint/2010/main" val="2600180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ytuł i zawartość">
    <p:spTree>
      <p:nvGrpSpPr>
        <p:cNvPr id="1" name=""/>
        <p:cNvGrpSpPr/>
        <p:nvPr/>
      </p:nvGrpSpPr>
      <p:grpSpPr>
        <a:xfrm>
          <a:off x="0" y="0"/>
          <a:ext cx="0" cy="0"/>
          <a:chOff x="0" y="0"/>
          <a:chExt cx="0" cy="0"/>
        </a:xfrm>
      </p:grpSpPr>
      <p:sp>
        <p:nvSpPr>
          <p:cNvPr id="7" name="Symbol zastępczy zawartości 2">
            <a:extLst>
              <a:ext uri="{FF2B5EF4-FFF2-40B4-BE49-F238E27FC236}">
                <a16:creationId xmlns:a16="http://schemas.microsoft.com/office/drawing/2014/main" id="{C1375FCD-175B-CD4C-803A-0DA71B6C92A2}"/>
              </a:ext>
            </a:extLst>
          </p:cNvPr>
          <p:cNvSpPr>
            <a:spLocks noGrp="1"/>
          </p:cNvSpPr>
          <p:nvPr>
            <p:ph sz="half" idx="1"/>
          </p:nvPr>
        </p:nvSpPr>
        <p:spPr>
          <a:xfrm>
            <a:off x="838200" y="1825625"/>
            <a:ext cx="5181600" cy="4351338"/>
          </a:xfrm>
        </p:spPr>
        <p:txBody>
          <a:bodyPr/>
          <a:lstStyle/>
          <a:p>
            <a:endParaRPr lang="pl-PL"/>
          </a:p>
          <a:p>
            <a:endParaRPr lang="pl-PL"/>
          </a:p>
        </p:txBody>
      </p:sp>
      <p:pic>
        <p:nvPicPr>
          <p:cNvPr id="8" name="Obraz 7">
            <a:extLst>
              <a:ext uri="{FF2B5EF4-FFF2-40B4-BE49-F238E27FC236}">
                <a16:creationId xmlns:a16="http://schemas.microsoft.com/office/drawing/2014/main" id="{085E06E3-AD87-5F4E-9A60-76C3AFFFF07B}"/>
              </a:ext>
            </a:extLst>
          </p:cNvPr>
          <p:cNvPicPr>
            <a:picLocks noChangeAspect="1"/>
          </p:cNvPicPr>
          <p:nvPr userDrawn="1"/>
        </p:nvPicPr>
        <p:blipFill>
          <a:blip r:embed="rId2"/>
          <a:stretch>
            <a:fillRect/>
          </a:stretch>
        </p:blipFill>
        <p:spPr>
          <a:xfrm>
            <a:off x="838196" y="1397527"/>
            <a:ext cx="10668000" cy="5194300"/>
          </a:xfrm>
          <a:prstGeom prst="rect">
            <a:avLst/>
          </a:prstGeom>
        </p:spPr>
      </p:pic>
      <p:sp>
        <p:nvSpPr>
          <p:cNvPr id="9" name="Prostokąt 8">
            <a:extLst>
              <a:ext uri="{FF2B5EF4-FFF2-40B4-BE49-F238E27FC236}">
                <a16:creationId xmlns:a16="http://schemas.microsoft.com/office/drawing/2014/main" id="{5847C75E-83F2-4FBE-BE99-EA2CA804947B}"/>
              </a:ext>
            </a:extLst>
          </p:cNvPr>
          <p:cNvSpPr/>
          <p:nvPr userDrawn="1"/>
        </p:nvSpPr>
        <p:spPr>
          <a:xfrm>
            <a:off x="8700214" y="-569"/>
            <a:ext cx="3492311" cy="622301"/>
          </a:xfrm>
          <a:prstGeom prst="rect">
            <a:avLst/>
          </a:prstGeom>
          <a:solidFill>
            <a:srgbClr val="EB3F4C"/>
          </a:solidFill>
          <a:ln w="15875">
            <a:solidFill>
              <a:srgbClr val="EB3F4C"/>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pl-PL" sz="1200">
              <a:solidFill>
                <a:schemeClr val="bg1"/>
              </a:solidFill>
              <a:latin typeface="Lato" panose="020F0502020204030203" pitchFamily="34" charset="0"/>
              <a:cs typeface="Lato" panose="020F0502020204030203" pitchFamily="34" charset="0"/>
            </a:endParaRPr>
          </a:p>
        </p:txBody>
      </p:sp>
      <p:sp>
        <p:nvSpPr>
          <p:cNvPr id="10" name="Title Placeholder 1"/>
          <p:cNvSpPr>
            <a:spLocks noGrp="1"/>
          </p:cNvSpPr>
          <p:nvPr>
            <p:ph type="title" hasCustomPrompt="1"/>
          </p:nvPr>
        </p:nvSpPr>
        <p:spPr>
          <a:xfrm>
            <a:off x="8700213" y="0"/>
            <a:ext cx="3491787" cy="621732"/>
          </a:xfrm>
          <a:prstGeom prst="rect">
            <a:avLst/>
          </a:prstGeom>
        </p:spPr>
        <p:txBody>
          <a:bodyPr vert="horz" lIns="91440" tIns="45720" rIns="91440" bIns="45720" rtlCol="0" anchor="ctr">
            <a:normAutofit/>
          </a:bodyPr>
          <a:lstStyle>
            <a:lvl1pPr algn="ctr">
              <a:defRPr sz="1200">
                <a:solidFill>
                  <a:schemeClr val="bg1"/>
                </a:solidFill>
              </a:defRPr>
            </a:lvl1pPr>
          </a:lstStyle>
          <a:p>
            <a:r>
              <a:rPr lang="pl-PL" dirty="0"/>
              <a:t>Dodaj tekst</a:t>
            </a:r>
            <a:endParaRPr lang="en-US" dirty="0"/>
          </a:p>
        </p:txBody>
      </p:sp>
    </p:spTree>
    <p:extLst>
      <p:ext uri="{BB962C8B-B14F-4D97-AF65-F5344CB8AC3E}">
        <p14:creationId xmlns:p14="http://schemas.microsoft.com/office/powerpoint/2010/main" val="2586248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orównanie">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085E06E3-AD87-5F4E-9A60-76C3AFFFF07B}"/>
              </a:ext>
            </a:extLst>
          </p:cNvPr>
          <p:cNvPicPr>
            <a:picLocks noChangeAspect="1"/>
          </p:cNvPicPr>
          <p:nvPr userDrawn="1"/>
        </p:nvPicPr>
        <p:blipFill>
          <a:blip r:embed="rId2"/>
          <a:stretch>
            <a:fillRect/>
          </a:stretch>
        </p:blipFill>
        <p:spPr>
          <a:xfrm>
            <a:off x="838196" y="1905397"/>
            <a:ext cx="10668000" cy="3895725"/>
          </a:xfrm>
          <a:prstGeom prst="rect">
            <a:avLst/>
          </a:prstGeom>
        </p:spPr>
      </p:pic>
      <p:sp>
        <p:nvSpPr>
          <p:cNvPr id="12" name="Prostokąt 11">
            <a:extLst>
              <a:ext uri="{FF2B5EF4-FFF2-40B4-BE49-F238E27FC236}">
                <a16:creationId xmlns:a16="http://schemas.microsoft.com/office/drawing/2014/main" id="{A936F019-B462-43F4-82B7-224C64B549AF}"/>
              </a:ext>
            </a:extLst>
          </p:cNvPr>
          <p:cNvSpPr/>
          <p:nvPr userDrawn="1"/>
        </p:nvSpPr>
        <p:spPr>
          <a:xfrm>
            <a:off x="7536285" y="-569"/>
            <a:ext cx="4656415" cy="622301"/>
          </a:xfrm>
          <a:prstGeom prst="rect">
            <a:avLst/>
          </a:prstGeom>
          <a:solidFill>
            <a:srgbClr val="EB3F4C"/>
          </a:solidFill>
          <a:ln w="15875">
            <a:solidFill>
              <a:srgbClr val="EB3F4C"/>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pl-PL" sz="1600">
              <a:solidFill>
                <a:schemeClr val="bg1"/>
              </a:solidFill>
              <a:latin typeface="Lato" panose="020F0502020204030203" pitchFamily="34" charset="0"/>
              <a:cs typeface="Lato" panose="020F0502020204030203" pitchFamily="34" charset="0"/>
            </a:endParaRPr>
          </a:p>
        </p:txBody>
      </p:sp>
      <p:sp>
        <p:nvSpPr>
          <p:cNvPr id="5" name="Title Placeholder 1"/>
          <p:cNvSpPr>
            <a:spLocks noGrp="1"/>
          </p:cNvSpPr>
          <p:nvPr>
            <p:ph type="title" hasCustomPrompt="1"/>
          </p:nvPr>
        </p:nvSpPr>
        <p:spPr>
          <a:xfrm>
            <a:off x="7536285" y="58248"/>
            <a:ext cx="4655716" cy="504667"/>
          </a:xfrm>
          <a:prstGeom prst="rect">
            <a:avLst/>
          </a:prstGeom>
        </p:spPr>
        <p:txBody>
          <a:bodyPr vert="horz" lIns="91440" tIns="45720" rIns="91440" bIns="45720" rtlCol="0" anchor="ctr">
            <a:normAutofit/>
          </a:bodyPr>
          <a:lstStyle>
            <a:lvl1pPr algn="ctr">
              <a:defRPr sz="1600">
                <a:solidFill>
                  <a:schemeClr val="bg1"/>
                </a:solidFill>
              </a:defRPr>
            </a:lvl1pPr>
          </a:lstStyle>
          <a:p>
            <a:r>
              <a:rPr lang="pl-PL" dirty="0"/>
              <a:t>Dodaj tytuł</a:t>
            </a:r>
            <a:endParaRPr lang="en-US" dirty="0"/>
          </a:p>
        </p:txBody>
      </p:sp>
    </p:spTree>
    <p:extLst>
      <p:ext uri="{BB962C8B-B14F-4D97-AF65-F5344CB8AC3E}">
        <p14:creationId xmlns:p14="http://schemas.microsoft.com/office/powerpoint/2010/main" val="790328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pl-PL"/>
              <a:t>Kliknij, aby edytować styl</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a:p>
        </p:txBody>
      </p:sp>
      <p:sp>
        <p:nvSpPr>
          <p:cNvPr id="4" name="Date Placeholder 3"/>
          <p:cNvSpPr>
            <a:spLocks noGrp="1"/>
          </p:cNvSpPr>
          <p:nvPr>
            <p:ph type="dt" sz="half" idx="10"/>
          </p:nvPr>
        </p:nvSpPr>
        <p:spPr/>
        <p:txBody>
          <a:bodyPr/>
          <a:lstStyle/>
          <a:p>
            <a:fld id="{EE6C6DCB-DF32-5D4B-86CA-A76EF0D995D4}" type="datetimeFigureOut">
              <a:rPr lang="pl-PL" smtClean="0"/>
              <a:t>21.11.2022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CBA673B-953C-D849-8E53-424DF10AD387}" type="slidenum">
              <a:rPr lang="pl-PL" smtClean="0"/>
              <a:t>‹#›</a:t>
            </a:fld>
            <a:endParaRPr lang="pl-PL"/>
          </a:p>
        </p:txBody>
      </p:sp>
    </p:spTree>
    <p:extLst>
      <p:ext uri="{BB962C8B-B14F-4D97-AF65-F5344CB8AC3E}">
        <p14:creationId xmlns:p14="http://schemas.microsoft.com/office/powerpoint/2010/main" val="972300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główek sekcji">
    <p:bg>
      <p:bgPr>
        <a:solidFill>
          <a:srgbClr val="E73F4B"/>
        </a:solidFill>
        <a:effectLst/>
      </p:bgPr>
    </p:bg>
    <p:spTree>
      <p:nvGrpSpPr>
        <p:cNvPr id="1" name=""/>
        <p:cNvGrpSpPr/>
        <p:nvPr/>
      </p:nvGrpSpPr>
      <p:grpSpPr>
        <a:xfrm>
          <a:off x="0" y="0"/>
          <a:ext cx="0" cy="0"/>
          <a:chOff x="0" y="0"/>
          <a:chExt cx="0" cy="0"/>
        </a:xfrm>
      </p:grpSpPr>
      <p:pic>
        <p:nvPicPr>
          <p:cNvPr id="7" name="Obraz 6" descr="Obraz zawierający tekst&#10;&#10;Opis wygenerowany automatycznie">
            <a:extLst>
              <a:ext uri="{FF2B5EF4-FFF2-40B4-BE49-F238E27FC236}">
                <a16:creationId xmlns:a16="http://schemas.microsoft.com/office/drawing/2014/main" id="{37CDC61F-C991-6B48-869B-74567E9A22E6}"/>
              </a:ext>
            </a:extLst>
          </p:cNvPr>
          <p:cNvPicPr>
            <a:picLocks noChangeAspect="1"/>
          </p:cNvPicPr>
          <p:nvPr userDrawn="1"/>
        </p:nvPicPr>
        <p:blipFill>
          <a:blip r:embed="rId2"/>
          <a:stretch>
            <a:fillRect/>
          </a:stretch>
        </p:blipFill>
        <p:spPr>
          <a:xfrm>
            <a:off x="321125" y="252479"/>
            <a:ext cx="2376011" cy="779240"/>
          </a:xfrm>
          <a:prstGeom prst="rect">
            <a:avLst/>
          </a:prstGeom>
        </p:spPr>
      </p:pic>
      <p:sp>
        <p:nvSpPr>
          <p:cNvPr id="8" name="Tytuł 2">
            <a:extLst>
              <a:ext uri="{FF2B5EF4-FFF2-40B4-BE49-F238E27FC236}">
                <a16:creationId xmlns:a16="http://schemas.microsoft.com/office/drawing/2014/main" id="{DED9DF56-E593-DD43-90E8-A67C4C9EC0C6}"/>
              </a:ext>
            </a:extLst>
          </p:cNvPr>
          <p:cNvSpPr>
            <a:spLocks noGrp="1"/>
          </p:cNvSpPr>
          <p:nvPr>
            <p:ph type="title" idx="4294967295"/>
          </p:nvPr>
        </p:nvSpPr>
        <p:spPr>
          <a:xfrm>
            <a:off x="831851" y="1709742"/>
            <a:ext cx="10515600" cy="2852737"/>
          </a:xfrm>
        </p:spPr>
        <p:txBody>
          <a:bodyPr/>
          <a:lstStyle/>
          <a:p>
            <a:endParaRPr lang="pl-PL"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610889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EE6C6DCB-DF32-5D4B-86CA-A76EF0D995D4}" type="datetimeFigureOut">
              <a:rPr lang="pl-PL" smtClean="0"/>
              <a:pPr/>
              <a:t>21.11.2022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CBA673B-953C-D849-8E53-424DF10AD387}" type="slidenum">
              <a:rPr lang="pl-PL" smtClean="0"/>
              <a:pPr/>
              <a:t>‹#›</a:t>
            </a:fld>
            <a:endParaRPr lang="pl-PL"/>
          </a:p>
        </p:txBody>
      </p:sp>
    </p:spTree>
    <p:extLst>
      <p:ext uri="{BB962C8B-B14F-4D97-AF65-F5344CB8AC3E}">
        <p14:creationId xmlns:p14="http://schemas.microsoft.com/office/powerpoint/2010/main" val="3714279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Obraz 6">
            <a:extLst>
              <a:ext uri="{FF2B5EF4-FFF2-40B4-BE49-F238E27FC236}">
                <a16:creationId xmlns:a16="http://schemas.microsoft.com/office/drawing/2014/main" id="{085E06E3-AD87-5F4E-9A60-76C3AFFFF07B}"/>
              </a:ext>
            </a:extLst>
          </p:cNvPr>
          <p:cNvPicPr>
            <a:picLocks noChangeAspect="1"/>
          </p:cNvPicPr>
          <p:nvPr userDrawn="1"/>
        </p:nvPicPr>
        <p:blipFill>
          <a:blip r:embed="rId2"/>
          <a:stretch>
            <a:fillRect/>
          </a:stretch>
        </p:blipFill>
        <p:spPr>
          <a:xfrm>
            <a:off x="838196" y="1397527"/>
            <a:ext cx="10668000" cy="5194300"/>
          </a:xfrm>
          <a:prstGeom prst="rect">
            <a:avLst/>
          </a:prstGeom>
        </p:spPr>
      </p:pic>
      <p:sp>
        <p:nvSpPr>
          <p:cNvPr id="8" name="Prostokąt 7">
            <a:extLst>
              <a:ext uri="{FF2B5EF4-FFF2-40B4-BE49-F238E27FC236}">
                <a16:creationId xmlns:a16="http://schemas.microsoft.com/office/drawing/2014/main" id="{5847C75E-83F2-4FBE-BE99-EA2CA804947B}"/>
              </a:ext>
            </a:extLst>
          </p:cNvPr>
          <p:cNvSpPr/>
          <p:nvPr userDrawn="1"/>
        </p:nvSpPr>
        <p:spPr>
          <a:xfrm>
            <a:off x="8700214" y="-569"/>
            <a:ext cx="3492311" cy="622301"/>
          </a:xfrm>
          <a:prstGeom prst="rect">
            <a:avLst/>
          </a:prstGeom>
          <a:solidFill>
            <a:srgbClr val="EB3F4C"/>
          </a:solidFill>
          <a:ln w="15875">
            <a:solidFill>
              <a:srgbClr val="EB3F4C"/>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pl-PL" sz="1200">
              <a:solidFill>
                <a:schemeClr val="bg1"/>
              </a:solidFill>
              <a:latin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279364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l-PL"/>
              <a:t>Kliknij, aby edytować styl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p>
            <a:fld id="{EE6C6DCB-DF32-5D4B-86CA-A76EF0D995D4}" type="datetimeFigureOut">
              <a:rPr lang="pl-PL" smtClean="0"/>
              <a:pPr/>
              <a:t>21.11.2022</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CBA673B-953C-D849-8E53-424DF10AD387}" type="slidenum">
              <a:rPr lang="pl-PL" smtClean="0"/>
              <a:pPr/>
              <a:t>‹#›</a:t>
            </a:fld>
            <a:endParaRPr lang="pl-PL"/>
          </a:p>
        </p:txBody>
      </p:sp>
    </p:spTree>
    <p:extLst>
      <p:ext uri="{BB962C8B-B14F-4D97-AF65-F5344CB8AC3E}">
        <p14:creationId xmlns:p14="http://schemas.microsoft.com/office/powerpoint/2010/main" val="3280629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EE6C6DCB-DF32-5D4B-86CA-A76EF0D995D4}" type="datetimeFigureOut">
              <a:rPr lang="pl-PL" smtClean="0"/>
              <a:t>21.11.2022</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9CBA673B-953C-D849-8E53-424DF10AD387}" type="slidenum">
              <a:rPr lang="pl-PL" smtClean="0"/>
              <a:t>‹#›</a:t>
            </a:fld>
            <a:endParaRPr lang="pl-PL"/>
          </a:p>
        </p:txBody>
      </p:sp>
    </p:spTree>
    <p:extLst>
      <p:ext uri="{BB962C8B-B14F-4D97-AF65-F5344CB8AC3E}">
        <p14:creationId xmlns:p14="http://schemas.microsoft.com/office/powerpoint/2010/main" val="3582420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l-PL"/>
              <a:t>Kliknij, aby edytować styl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Content Placeholder 3"/>
          <p:cNvSpPr>
            <a:spLocks noGrp="1"/>
          </p:cNvSpPr>
          <p:nvPr>
            <p:ph sz="half" idx="2"/>
          </p:nvPr>
        </p:nvSpPr>
        <p:spPr>
          <a:xfrm>
            <a:off x="839788" y="2505075"/>
            <a:ext cx="5157787"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Content Placeholder 5"/>
          <p:cNvSpPr>
            <a:spLocks noGrp="1"/>
          </p:cNvSpPr>
          <p:nvPr>
            <p:ph sz="quarter" idx="4"/>
          </p:nvPr>
        </p:nvSpPr>
        <p:spPr>
          <a:xfrm>
            <a:off x="6172200" y="2505075"/>
            <a:ext cx="5183188" cy="3684588"/>
          </a:xfrm>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EE6C6DCB-DF32-5D4B-86CA-A76EF0D995D4}" type="datetimeFigureOut">
              <a:rPr lang="pl-PL" smtClean="0"/>
              <a:pPr/>
              <a:t>21.11.2022</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9CBA673B-953C-D849-8E53-424DF10AD387}" type="slidenum">
              <a:rPr lang="pl-PL" smtClean="0"/>
              <a:pPr/>
              <a:t>‹#›</a:t>
            </a:fld>
            <a:endParaRPr lang="pl-PL"/>
          </a:p>
        </p:txBody>
      </p:sp>
    </p:spTree>
    <p:extLst>
      <p:ext uri="{BB962C8B-B14F-4D97-AF65-F5344CB8AC3E}">
        <p14:creationId xmlns:p14="http://schemas.microsoft.com/office/powerpoint/2010/main" val="36840936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theme" Target="../theme/theme2.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5769" y="484743"/>
            <a:ext cx="4538031" cy="1205949"/>
          </a:xfrm>
          <a:prstGeom prst="rect">
            <a:avLst/>
          </a:prstGeom>
        </p:spPr>
        <p:txBody>
          <a:bodyPr vert="horz" lIns="91440" tIns="45720" rIns="91440" bIns="45720" rtlCol="0" anchor="ctr">
            <a:normAutofit/>
          </a:bodyPr>
          <a:lstStyle/>
          <a:p>
            <a:r>
              <a:rPr lang="pl-PL"/>
              <a:t>Kliknij, aby edytować styl</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Lato" panose="020F0502020204030203" pitchFamily="34" charset="0"/>
              </a:defRPr>
            </a:lvl1pPr>
          </a:lstStyle>
          <a:p>
            <a:fld id="{EE6C6DCB-DF32-5D4B-86CA-A76EF0D995D4}" type="datetimeFigureOut">
              <a:rPr lang="pl-PL" smtClean="0"/>
              <a:pPr/>
              <a:t>21.11.2022</a:t>
            </a:fld>
            <a:endParaRPr lang="pl-PL"/>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Lato" panose="020F0502020204030203" pitchFamily="34" charset="0"/>
              </a:defRPr>
            </a:lvl1pPr>
          </a:lstStyle>
          <a:p>
            <a:endParaRPr lang="pl-PL"/>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Lato" panose="020F0502020204030203" pitchFamily="34" charset="0"/>
              </a:defRPr>
            </a:lvl1pPr>
          </a:lstStyle>
          <a:p>
            <a:fld id="{9CBA673B-953C-D849-8E53-424DF10AD387}" type="slidenum">
              <a:rPr lang="pl-PL" smtClean="0"/>
              <a:pPr/>
              <a:t>‹#›</a:t>
            </a:fld>
            <a:endParaRPr lang="pl-PL"/>
          </a:p>
        </p:txBody>
      </p:sp>
    </p:spTree>
    <p:extLst>
      <p:ext uri="{BB962C8B-B14F-4D97-AF65-F5344CB8AC3E}">
        <p14:creationId xmlns:p14="http://schemas.microsoft.com/office/powerpoint/2010/main" val="8738973"/>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09" r:id="rId3"/>
    <p:sldLayoutId id="2147483711" r:id="rId4"/>
  </p:sldLayoutIdLst>
  <p:txStyles>
    <p:titleStyle>
      <a:lvl1pPr algn="l" defTabSz="914400" rtl="0" eaLnBrk="1" latinLnBrk="0" hangingPunct="1">
        <a:lnSpc>
          <a:spcPct val="90000"/>
        </a:lnSpc>
        <a:spcBef>
          <a:spcPct val="0"/>
        </a:spcBef>
        <a:buNone/>
        <a:defRPr sz="4400" b="0" i="0" kern="1200">
          <a:solidFill>
            <a:schemeClr val="tx1"/>
          </a:solidFill>
          <a:latin typeface="Lato" panose="020F050202020403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6C6DCB-DF32-5D4B-86CA-A76EF0D995D4}" type="datetimeFigureOut">
              <a:rPr lang="pl-PL" smtClean="0"/>
              <a:pPr/>
              <a:t>21.11.2022</a:t>
            </a:fld>
            <a:endParaRPr lang="pl-P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A673B-953C-D849-8E53-424DF10AD387}" type="slidenum">
              <a:rPr lang="pl-PL" smtClean="0"/>
              <a:pPr/>
              <a:t>‹#›</a:t>
            </a:fld>
            <a:endParaRPr lang="pl-PL"/>
          </a:p>
        </p:txBody>
      </p:sp>
    </p:spTree>
    <p:extLst>
      <p:ext uri="{BB962C8B-B14F-4D97-AF65-F5344CB8AC3E}">
        <p14:creationId xmlns:p14="http://schemas.microsoft.com/office/powerpoint/2010/main" val="158922100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697" r:id="rId13"/>
    <p:sldLayoutId id="214748369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E42750"/>
        </a:solidFill>
        <a:effectLst/>
      </p:bgPr>
    </p:bg>
    <p:spTree>
      <p:nvGrpSpPr>
        <p:cNvPr id="1" name=""/>
        <p:cNvGrpSpPr/>
        <p:nvPr/>
      </p:nvGrpSpPr>
      <p:grpSpPr>
        <a:xfrm>
          <a:off x="0" y="0"/>
          <a:ext cx="0" cy="0"/>
          <a:chOff x="0" y="0"/>
          <a:chExt cx="0" cy="0"/>
        </a:xfrm>
      </p:grpSpPr>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8058"/>
            <a:ext cx="12192000" cy="6779941"/>
          </a:xfrm>
          <a:prstGeom prst="rect">
            <a:avLst/>
          </a:prstGeom>
        </p:spPr>
      </p:pic>
    </p:spTree>
    <p:extLst>
      <p:ext uri="{BB962C8B-B14F-4D97-AF65-F5344CB8AC3E}">
        <p14:creationId xmlns:p14="http://schemas.microsoft.com/office/powerpoint/2010/main" val="249326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1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02714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Obraz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97351" cy="6868057"/>
          </a:xfrm>
          <a:prstGeom prst="rect">
            <a:avLst/>
          </a:prstGeom>
        </p:spPr>
      </p:pic>
    </p:spTree>
    <p:extLst>
      <p:ext uri="{BB962C8B-B14F-4D97-AF65-F5344CB8AC3E}">
        <p14:creationId xmlns:p14="http://schemas.microsoft.com/office/powerpoint/2010/main" val="20119959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1764537" cy="6617552"/>
          </a:xfrm>
          <a:prstGeom prst="rect">
            <a:avLst/>
          </a:prstGeom>
        </p:spPr>
      </p:pic>
    </p:spTree>
    <p:extLst>
      <p:ext uri="{BB962C8B-B14F-4D97-AF65-F5344CB8AC3E}">
        <p14:creationId xmlns:p14="http://schemas.microsoft.com/office/powerpoint/2010/main" val="3744826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DF1D48"/>
        </a:solidFill>
        <a:effectLst/>
      </p:bgPr>
    </p:bg>
    <p:spTree>
      <p:nvGrpSpPr>
        <p:cNvPr id="1" name=""/>
        <p:cNvGrpSpPr/>
        <p:nvPr/>
      </p:nvGrpSpPr>
      <p:grpSpPr>
        <a:xfrm>
          <a:off x="0" y="0"/>
          <a:ext cx="0" cy="0"/>
          <a:chOff x="0" y="0"/>
          <a:chExt cx="0" cy="0"/>
        </a:xfrm>
      </p:grpSpPr>
      <p:sp>
        <p:nvSpPr>
          <p:cNvPr id="3" name="Prostokąt 2"/>
          <p:cNvSpPr/>
          <p:nvPr/>
        </p:nvSpPr>
        <p:spPr>
          <a:xfrm>
            <a:off x="1874981" y="147782"/>
            <a:ext cx="8617528" cy="1846659"/>
          </a:xfrm>
          <a:prstGeom prst="rect">
            <a:avLst/>
          </a:prstGeom>
        </p:spPr>
        <p:txBody>
          <a:bodyPr wrap="square">
            <a:spAutoFit/>
          </a:bodyPr>
          <a:lstStyle/>
          <a:p>
            <a:pPr algn="ctr"/>
            <a:r>
              <a:rPr lang="ru-RU" sz="2800" b="1" dirty="0">
                <a:solidFill>
                  <a:srgbClr val="FFFF00"/>
                </a:solidFill>
                <a:latin typeface="Lato" panose="020F0502020204030203" pitchFamily="34" charset="0"/>
                <a:ea typeface="Lato" panose="020F0502020204030203" pitchFamily="34" charset="0"/>
                <a:cs typeface="Lato" panose="020F0502020204030203" pitchFamily="34" charset="0"/>
              </a:rPr>
              <a:t>Урок 2:</a:t>
            </a:r>
          </a:p>
          <a:p>
            <a:pPr algn="ctr"/>
            <a:r>
              <a:rPr lang="ru-RU" sz="2800" b="1" dirty="0">
                <a:solidFill>
                  <a:srgbClr val="FFFF00"/>
                </a:solidFill>
                <a:latin typeface="Lato" panose="020F0502020204030203" pitchFamily="34" charset="0"/>
                <a:ea typeface="Lato" panose="020F0502020204030203" pitchFamily="34" charset="0"/>
                <a:cs typeface="Lato" panose="020F0502020204030203" pitchFamily="34" charset="0"/>
              </a:rPr>
              <a:t>Разом з Мережуками створюємо Ґаджетові правила Мережуків</a:t>
            </a:r>
            <a:r>
              <a:rPr lang="ru-RU" sz="3200" dirty="0"/>
              <a:t/>
            </a:r>
            <a:br>
              <a:rPr lang="ru-RU" sz="3200" dirty="0"/>
            </a:br>
            <a:endParaRPr lang="pl-PL" sz="3000" b="1" dirty="0">
              <a:solidFill>
                <a:srgbClr val="F0E833"/>
              </a:solidFill>
              <a:latin typeface="Lato"/>
            </a:endParaRPr>
          </a:p>
        </p:txBody>
      </p:sp>
      <p:pic>
        <p:nvPicPr>
          <p:cNvPr id="4" name="Obraz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223" y="1680517"/>
            <a:ext cx="3278459" cy="4820643"/>
          </a:xfrm>
          <a:prstGeom prst="rect">
            <a:avLst/>
          </a:prstGeom>
        </p:spPr>
      </p:pic>
    </p:spTree>
    <p:extLst>
      <p:ext uri="{BB962C8B-B14F-4D97-AF65-F5344CB8AC3E}">
        <p14:creationId xmlns:p14="http://schemas.microsoft.com/office/powerpoint/2010/main" val="1897049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1" y="0"/>
            <a:ext cx="12192000" cy="6858000"/>
          </a:xfrm>
          <a:prstGeom prst="rect">
            <a:avLst/>
          </a:prstGeom>
        </p:spPr>
      </p:pic>
    </p:spTree>
    <p:extLst>
      <p:ext uri="{BB962C8B-B14F-4D97-AF65-F5344CB8AC3E}">
        <p14:creationId xmlns:p14="http://schemas.microsoft.com/office/powerpoint/2010/main" val="2663864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F1D48"/>
        </a:solidFill>
        <a:effectLst/>
      </p:bgPr>
    </p:bg>
    <p:spTree>
      <p:nvGrpSpPr>
        <p:cNvPr id="1" name=""/>
        <p:cNvGrpSpPr/>
        <p:nvPr/>
      </p:nvGrpSpPr>
      <p:grpSpPr>
        <a:xfrm>
          <a:off x="0" y="0"/>
          <a:ext cx="0" cy="0"/>
          <a:chOff x="0" y="0"/>
          <a:chExt cx="0" cy="0"/>
        </a:xfrm>
      </p:grpSpPr>
      <p:sp>
        <p:nvSpPr>
          <p:cNvPr id="7" name="Prostokąt 6"/>
          <p:cNvSpPr/>
          <p:nvPr/>
        </p:nvSpPr>
        <p:spPr>
          <a:xfrm>
            <a:off x="1694872" y="1794962"/>
            <a:ext cx="8645236" cy="4524315"/>
          </a:xfrm>
          <a:prstGeom prst="rect">
            <a:avLst/>
          </a:prstGeom>
        </p:spPr>
        <p:txBody>
          <a:bodyPr wrap="square">
            <a:spAutoFit/>
          </a:bodyPr>
          <a:lstStyle/>
          <a:p>
            <a:pPr algn="just" fontAlgn="base"/>
            <a:r>
              <a:rPr lang="pl-PL" sz="2400" i="1" dirty="0">
                <a:latin typeface="Lato" panose="020F0502020204030203" pitchFamily="34" charset="0"/>
                <a:ea typeface="Lato" panose="020F0502020204030203" pitchFamily="34" charset="0"/>
                <a:cs typeface="Lato" panose="020F0502020204030203" pitchFamily="34" charset="0"/>
              </a:rPr>
              <a:t>„</a:t>
            </a:r>
            <a:r>
              <a:rPr lang="az-Cyrl-AZ" sz="2400" i="1" dirty="0">
                <a:latin typeface="Lato" panose="020F0502020204030203" pitchFamily="34" charset="0"/>
                <a:ea typeface="Lato" panose="020F0502020204030203" pitchFamily="34" charset="0"/>
                <a:cs typeface="Lato" panose="020F0502020204030203" pitchFamily="34" charset="0"/>
              </a:rPr>
              <a:t>Після ситуації з Мережахами і Снейком до всіх дійшло: добре те, що добре в міру. Діти відклали телефони і знову почали спілкуватися між собою. Спотик і Комп зраділи, що їм знову є з ким пограти в баскетбол. Однак СШІ знала, що Мережахи рано чи пізно повернуться до інтернету і знову будуть атакувати. Тому вона надіслала Мережукам повідомлення, щоби вони завітали в Мегацентр Захисту. Зустрівшись із друзями, СШІ доручила їм розробити та розповісти дітям про принципи поміркованого користування ґаджетами. Вона назвала це «Ґаджетові правила Мережуків». Айпі, Нетка, Комп та Спотик одразу взялися до справи.</a:t>
            </a:r>
            <a:r>
              <a:rPr lang="pl-PL" sz="2400" i="1" dirty="0">
                <a:latin typeface="Lato" panose="020F0502020204030203" pitchFamily="34" charset="0"/>
                <a:ea typeface="Lato" panose="020F0502020204030203" pitchFamily="34" charset="0"/>
                <a:cs typeface="Lato" panose="020F0502020204030203" pitchFamily="34" charset="0"/>
              </a:rPr>
              <a:t>”</a:t>
            </a:r>
            <a:r>
              <a:rPr lang="pl-PL" sz="2400" dirty="0">
                <a:solidFill>
                  <a:srgbClr val="000000"/>
                </a:solidFill>
                <a:latin typeface="Lato" panose="020F0502020204030203"/>
              </a:rPr>
              <a:t> </a:t>
            </a:r>
          </a:p>
        </p:txBody>
      </p:sp>
      <p:sp>
        <p:nvSpPr>
          <p:cNvPr id="4" name="Prostokąt 3"/>
          <p:cNvSpPr/>
          <p:nvPr/>
        </p:nvSpPr>
        <p:spPr>
          <a:xfrm>
            <a:off x="1694873" y="591297"/>
            <a:ext cx="8645236" cy="914400"/>
          </a:xfrm>
          <a:prstGeom prst="rect">
            <a:avLst/>
          </a:prstGeom>
          <a:ln>
            <a:solidFill>
              <a:schemeClr val="tx1">
                <a:lumMod val="95000"/>
                <a:lumOff val="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az-Cyrl-AZ" sz="3600" b="1" dirty="0">
                <a:ln w="0"/>
                <a:solidFill>
                  <a:schemeClr val="tx1"/>
                </a:solidFill>
                <a:effectLst>
                  <a:outerShdw blurRad="38100" dist="19050" dir="2700000" algn="tl" rotWithShape="0">
                    <a:schemeClr val="dk1">
                      <a:alpha val="40000"/>
                    </a:schemeClr>
                  </a:outerShdw>
                </a:effectLst>
                <a:latin typeface="Lato" panose="020F0502020204030203" pitchFamily="34" charset="0"/>
                <a:ea typeface="Lato" panose="020F0502020204030203" pitchFamily="34" charset="0"/>
                <a:cs typeface="Lato" panose="020F0502020204030203" pitchFamily="34" charset="0"/>
              </a:rPr>
              <a:t>ҐАДЖЕТОВІ ПРАВИЛА МЕРЕЖУКІВ</a:t>
            </a:r>
            <a:endParaRPr lang="pl-PL" sz="3600" b="1" dirty="0">
              <a:ln w="0"/>
              <a:solidFill>
                <a:schemeClr val="tx1"/>
              </a:solidFill>
              <a:effectLst>
                <a:outerShdw blurRad="38100" dist="19050" dir="2700000" algn="tl" rotWithShape="0">
                  <a:schemeClr val="dk1">
                    <a:alpha val="40000"/>
                  </a:schemeClr>
                </a:outerShdw>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979855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73"/>
            <a:ext cx="12192000" cy="6872346"/>
          </a:xfrm>
          <a:prstGeom prst="rect">
            <a:avLst/>
          </a:prstGeom>
        </p:spPr>
      </p:pic>
    </p:spTree>
    <p:extLst>
      <p:ext uri="{BB962C8B-B14F-4D97-AF65-F5344CB8AC3E}">
        <p14:creationId xmlns:p14="http://schemas.microsoft.com/office/powerpoint/2010/main" val="3032360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1078859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648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Obraz 2"/>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580749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3630819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846494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3368903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Obraz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2303224504"/>
      </p:ext>
    </p:extLst>
  </p:cSld>
  <p:clrMapOvr>
    <a:masterClrMapping/>
  </p:clrMapOvr>
</p:sld>
</file>

<file path=ppt/theme/theme1.xml><?xml version="1.0" encoding="utf-8"?>
<a:theme xmlns:a="http://schemas.openxmlformats.org/drawingml/2006/main" name="Motyw pakietu Office">
  <a:themeElements>
    <a:clrScheme name="Motyw pakietu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zentacja_fdds_4_3_szablon" id="{5C91CB00-9BDE-9245-82F3-1262C6FE383C}" vid="{F7348D06-5CB9-8E4E-9210-7F1435720DF6}"/>
    </a:ext>
  </a:extLst>
</a:theme>
</file>

<file path=ppt/theme/theme2.xml><?xml version="1.0" encoding="utf-8"?>
<a:theme xmlns:a="http://schemas.openxmlformats.org/drawingml/2006/main" name="Office Theme">
  <a:themeElements>
    <a:clrScheme name="Motyw pakietu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yw pakietu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yw pakietu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A2BC8319484DA243A92F3757FB73B37A" ma:contentTypeVersion="16" ma:contentTypeDescription="Utwórz nowy dokument." ma:contentTypeScope="" ma:versionID="17853610976a2bb3b3076c95b5bbb1d3">
  <xsd:schema xmlns:xsd="http://www.w3.org/2001/XMLSchema" xmlns:xs="http://www.w3.org/2001/XMLSchema" xmlns:p="http://schemas.microsoft.com/office/2006/metadata/properties" xmlns:ns2="b1ebf708-6abd-4130-8f4d-a745530c7f51" xmlns:ns3="f251b34f-c933-43ae-9a57-92c0dd5520e3" targetNamespace="http://schemas.microsoft.com/office/2006/metadata/properties" ma:root="true" ma:fieldsID="36160fefe7e9f024d52aeade8b8148e4" ns2:_="" ns3:_="">
    <xsd:import namespace="b1ebf708-6abd-4130-8f4d-a745530c7f51"/>
    <xsd:import namespace="f251b34f-c933-43ae-9a57-92c0dd5520e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CR" minOccurs="0"/>
                <xsd:element ref="ns2:MediaLengthInSeconds" minOccurs="0"/>
                <xsd:element ref="ns2:MediaServiceAutoKeyPoints" minOccurs="0"/>
                <xsd:element ref="ns2:MediaServiceKeyPoint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ebf708-6abd-4130-8f4d-a745530c7f5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agi obrazów" ma:readOnly="false" ma:fieldId="{5cf76f15-5ced-4ddc-b409-7134ff3c332f}" ma:taxonomyMulti="true" ma:sspId="0891e9fd-1ac7-466f-85f2-cd5e3305dec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251b34f-c933-43ae-9a57-92c0dd5520e3" elementFormDefault="qualified">
    <xsd:import namespace="http://schemas.microsoft.com/office/2006/documentManagement/types"/>
    <xsd:import namespace="http://schemas.microsoft.com/office/infopath/2007/PartnerControls"/>
    <xsd:element name="SharedWithUsers" ma:index="13" nillable="true" ma:displayName="Udostępniani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Udostępnione dla — szczegóły" ma:internalName="SharedWithDetails" ma:readOnly="true">
      <xsd:simpleType>
        <xsd:restriction base="dms:Note">
          <xsd:maxLength value="255"/>
        </xsd:restriction>
      </xsd:simpleType>
    </xsd:element>
    <xsd:element name="TaxCatchAll" ma:index="22" nillable="true" ma:displayName="Taxonomy Catch All Column" ma:hidden="true" ma:list="{f39055ae-770d-4ac0-b4dc-cdbc717d2e32}" ma:internalName="TaxCatchAll" ma:showField="CatchAllData" ma:web="f251b34f-c933-43ae-9a57-92c0dd5520e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1ebf708-6abd-4130-8f4d-a745530c7f51">
      <Terms xmlns="http://schemas.microsoft.com/office/infopath/2007/PartnerControls"/>
    </lcf76f155ced4ddcb4097134ff3c332f>
    <TaxCatchAll xmlns="f251b34f-c933-43ae-9a57-92c0dd5520e3" xsi:nil="true"/>
  </documentManagement>
</p:properties>
</file>

<file path=customXml/itemProps1.xml><?xml version="1.0" encoding="utf-8"?>
<ds:datastoreItem xmlns:ds="http://schemas.openxmlformats.org/officeDocument/2006/customXml" ds:itemID="{19856C9F-910B-47C1-9AFB-E1436A65C553}">
  <ds:schemaRefs>
    <ds:schemaRef ds:uri="http://schemas.microsoft.com/sharepoint/v3/contenttype/forms"/>
  </ds:schemaRefs>
</ds:datastoreItem>
</file>

<file path=customXml/itemProps2.xml><?xml version="1.0" encoding="utf-8"?>
<ds:datastoreItem xmlns:ds="http://schemas.openxmlformats.org/officeDocument/2006/customXml" ds:itemID="{4B22EAD3-B5EC-40B3-AC9E-C554693751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ebf708-6abd-4130-8f4d-a745530c7f51"/>
    <ds:schemaRef ds:uri="f251b34f-c933-43ae-9a57-92c0dd5520e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CFFCC52-6B74-4852-96D9-734C0575A139}">
  <ds:schemaRefs>
    <ds:schemaRef ds:uri="http://schemas.microsoft.com/office/2006/metadata/properties"/>
    <ds:schemaRef ds:uri="http://purl.org/dc/terms/"/>
    <ds:schemaRef ds:uri="http://schemas.microsoft.com/office/2006/documentManagement/types"/>
    <ds:schemaRef ds:uri="f251b34f-c933-43ae-9a57-92c0dd5520e3"/>
    <ds:schemaRef ds:uri="b1ebf708-6abd-4130-8f4d-a745530c7f51"/>
    <ds:schemaRef ds:uri="http://schemas.microsoft.com/office/infopath/2007/PartnerControls"/>
    <ds:schemaRef ds:uri="http://purl.org/dc/elements/1.1/"/>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Motyw pakietu Office</Template>
  <TotalTime>3318</TotalTime>
  <Words>126</Words>
  <Application>Microsoft Office PowerPoint</Application>
  <PresentationFormat>Panoramiczny</PresentationFormat>
  <Paragraphs>5</Paragraphs>
  <Slides>15</Slides>
  <Notes>1</Notes>
  <HiddenSlides>0</HiddenSlides>
  <MMClips>1</MMClips>
  <ScaleCrop>false</ScaleCrop>
  <HeadingPairs>
    <vt:vector size="6" baseType="variant">
      <vt:variant>
        <vt:lpstr>Używane czcionki</vt:lpstr>
      </vt:variant>
      <vt:variant>
        <vt:i4>4</vt:i4>
      </vt:variant>
      <vt:variant>
        <vt:lpstr>Motyw</vt:lpstr>
      </vt:variant>
      <vt:variant>
        <vt:i4>2</vt:i4>
      </vt:variant>
      <vt:variant>
        <vt:lpstr>Tytuły slajdów</vt:lpstr>
      </vt:variant>
      <vt:variant>
        <vt:i4>15</vt:i4>
      </vt:variant>
    </vt:vector>
  </HeadingPairs>
  <TitlesOfParts>
    <vt:vector size="21" baseType="lpstr">
      <vt:lpstr>Arial</vt:lpstr>
      <vt:lpstr>Calibri</vt:lpstr>
      <vt:lpstr>Calibri Light</vt:lpstr>
      <vt:lpstr>Lato</vt:lpstr>
      <vt:lpstr>Motyw pakietu Office</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Michal Szlezak</dc:creator>
  <cp:lastModifiedBy>Zuzanna Elbert-Stelmach</cp:lastModifiedBy>
  <cp:revision>120</cp:revision>
  <cp:lastPrinted>2022-10-19T13:26:07Z</cp:lastPrinted>
  <dcterms:created xsi:type="dcterms:W3CDTF">2021-02-16T15:00:35Z</dcterms:created>
  <dcterms:modified xsi:type="dcterms:W3CDTF">2022-11-21T19:04:10Z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0x010100A2BC8319484DA243A92F3757FB73B37A</vt:lpwstr>
  </property>
</Properties>
</file>